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3.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3" r:id="rId2"/>
    <p:sldMasterId id="2147483650" r:id="rId3"/>
  </p:sldMasterIdLst>
  <p:notesMasterIdLst>
    <p:notesMasterId r:id="rId23"/>
  </p:notesMasterIdLst>
  <p:sldIdLst>
    <p:sldId id="262" r:id="rId4"/>
    <p:sldId id="286" r:id="rId5"/>
    <p:sldId id="297" r:id="rId6"/>
    <p:sldId id="264" r:id="rId7"/>
    <p:sldId id="265" r:id="rId8"/>
    <p:sldId id="290" r:id="rId9"/>
    <p:sldId id="288" r:id="rId10"/>
    <p:sldId id="269" r:id="rId11"/>
    <p:sldId id="270" r:id="rId12"/>
    <p:sldId id="272" r:id="rId13"/>
    <p:sldId id="273" r:id="rId14"/>
    <p:sldId id="294" r:id="rId15"/>
    <p:sldId id="295" r:id="rId16"/>
    <p:sldId id="279" r:id="rId17"/>
    <p:sldId id="277" r:id="rId18"/>
    <p:sldId id="278" r:id="rId19"/>
    <p:sldId id="285" r:id="rId20"/>
    <p:sldId id="292" r:id="rId21"/>
    <p:sldId id="284"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
      <p:font typeface="等线" panose="02010600030101010101" pitchFamily="2" charset="-122"/>
      <p:regular r:id="rId28"/>
      <p:bold r:id="rId29"/>
    </p:embeddedFont>
    <p:embeddedFont>
      <p:font typeface="微软雅黑" panose="020B0503020204020204" pitchFamily="34" charset="-122"/>
      <p:regular r:id="rId30"/>
      <p:bold r:id="rId31"/>
    </p:embeddedFont>
    <p:embeddedFont>
      <p:font typeface="字魂59号-创粗黑" panose="00000500000000000000" pitchFamily="2" charset="-122"/>
      <p:regular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8408"/>
    <a:srgbClr val="A3B963"/>
    <a:srgbClr val="D4133C"/>
    <a:srgbClr val="24808C"/>
    <a:srgbClr val="CFFF5E"/>
    <a:srgbClr val="2CBCF5"/>
    <a:srgbClr val="55FFBF"/>
    <a:srgbClr val="D3123C"/>
    <a:srgbClr val="36BDCE"/>
    <a:srgbClr val="2D2D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26" autoAdjust="0"/>
    <p:restoredTop sz="97417" autoAdjust="0"/>
  </p:normalViewPr>
  <p:slideViewPr>
    <p:cSldViewPr snapToGrid="0">
      <p:cViewPr varScale="1">
        <p:scale>
          <a:sx n="77" d="100"/>
          <a:sy n="77" d="100"/>
        </p:scale>
        <p:origin x="9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244D4-6EE3-4051-9750-D7704F27F07C}" type="datetimeFigureOut">
              <a:rPr lang="zh-CN" altLang="en-US" smtClean="0"/>
              <a:t>2024/9/12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4FC9B0-CFB0-4FAB-AB60-7794FEFD33F3}" type="slidenum">
              <a:rPr lang="zh-CN" altLang="en-US" smtClean="0"/>
              <a:t>‹#›</a:t>
            </a:fld>
            <a:endParaRPr lang="zh-CN" altLang="en-US"/>
          </a:p>
        </p:txBody>
      </p:sp>
    </p:spTree>
    <p:extLst>
      <p:ext uri="{BB962C8B-B14F-4D97-AF65-F5344CB8AC3E}">
        <p14:creationId xmlns:p14="http://schemas.microsoft.com/office/powerpoint/2010/main" val="2192512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B4FC9B0-CFB0-4FAB-AB60-7794FEFD33F3}" type="slidenum">
              <a:rPr lang="zh-CN" altLang="en-US" smtClean="0"/>
              <a:t>2</a:t>
            </a:fld>
            <a:endParaRPr lang="zh-CN" altLang="en-US"/>
          </a:p>
        </p:txBody>
      </p:sp>
    </p:spTree>
    <p:extLst>
      <p:ext uri="{BB962C8B-B14F-4D97-AF65-F5344CB8AC3E}">
        <p14:creationId xmlns:p14="http://schemas.microsoft.com/office/powerpoint/2010/main" val="3162496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effectLst>
                  <a:outerShdw blurRad="38100" dist="38100" dir="2700000" algn="tl">
                    <a:srgbClr val="000000">
                      <a:alpha val="43137"/>
                    </a:srgbClr>
                  </a:outerShdw>
                </a:effectLst>
              </a:rPr>
              <a:t>性能测试旨在模拟真实用户的请求操作行为，验证系统在高负载下的响应速度和稳定性。性能测试针对前文宝塔面板，</a:t>
            </a:r>
            <a:r>
              <a:rPr lang="en-US" altLang="zh-CN" sz="1800" kern="1200">
                <a:solidFill>
                  <a:srgbClr val="000000"/>
                </a:solidFill>
                <a:effectLst>
                  <a:outerShdw blurRad="38100" dist="38100" dir="2700000" algn="tl" rotWithShape="0">
                    <a:srgbClr val="000000">
                      <a:alpha val="43000"/>
                    </a:srgbClr>
                  </a:outerShdw>
                </a:effectLst>
                <a:latin typeface="等线" panose="02010600030101010101" pitchFamily="2" charset="-122"/>
                <a:ea typeface="等线" panose="02010600030101010101" pitchFamily="2" charset="-122"/>
                <a:cs typeface="+mn-cs"/>
              </a:rPr>
              <a:t>Rhine Assistant </a:t>
            </a:r>
            <a:r>
              <a:rPr lang="zh-CN" altLang="zh-CN" sz="1800" kern="1200">
                <a:solidFill>
                  <a:srgbClr val="000000"/>
                </a:solidFill>
                <a:effectLst>
                  <a:outerShdw blurRad="38100" dist="38100" dir="2700000" algn="tl" rotWithShape="0">
                    <a:srgbClr val="000000">
                      <a:alpha val="43000"/>
                    </a:srgbClr>
                  </a:outerShdw>
                </a:effectLst>
                <a:latin typeface="等线" panose="02010600030101010101" pitchFamily="2" charset="-122"/>
                <a:ea typeface="等线" panose="02010600030101010101" pitchFamily="2" charset="-122"/>
                <a:cs typeface="+mn-cs"/>
              </a:rPr>
              <a:t>控制台</a:t>
            </a:r>
            <a:r>
              <a:rPr lang="zh-CN" altLang="en-US" sz="1800" kern="1200">
                <a:solidFill>
                  <a:srgbClr val="000000"/>
                </a:solidFill>
                <a:effectLst>
                  <a:outerShdw blurRad="38100" dist="38100" dir="2700000" algn="tl" rotWithShape="0">
                    <a:srgbClr val="000000">
                      <a:alpha val="43000"/>
                    </a:srgbClr>
                  </a:outerShdw>
                </a:effectLst>
                <a:latin typeface="等线" panose="02010600030101010101" pitchFamily="2" charset="-122"/>
                <a:ea typeface="等线" panose="02010600030101010101" pitchFamily="2" charset="-122"/>
                <a:cs typeface="+mn-cs"/>
              </a:rPr>
              <a:t>、</a:t>
            </a:r>
            <a:r>
              <a:rPr lang="zh-CN" altLang="zh-CN" sz="1800" kern="1200">
                <a:solidFill>
                  <a:srgbClr val="000000"/>
                </a:solidFill>
                <a:effectLst>
                  <a:outerShdw blurRad="38100" dist="38100" dir="2700000" algn="tl" rotWithShape="0">
                    <a:srgbClr val="000000">
                      <a:alpha val="43000"/>
                    </a:srgbClr>
                  </a:outerShdw>
                </a:effectLst>
                <a:latin typeface="微软雅黑" panose="020B0503020204020204" pitchFamily="34" charset="-122"/>
                <a:ea typeface="微软雅黑" panose="020B0503020204020204" pitchFamily="34" charset="-122"/>
                <a:cs typeface="+mn-cs"/>
              </a:rPr>
              <a:t>员工管理系统</a:t>
            </a:r>
            <a:r>
              <a:rPr lang="zh-CN" altLang="en-US" sz="1800" kern="1200">
                <a:solidFill>
                  <a:srgbClr val="000000"/>
                </a:solidFill>
                <a:effectLst>
                  <a:outerShdw blurRad="38100" dist="38100" dir="2700000" algn="tl" rotWithShape="0">
                    <a:srgbClr val="000000">
                      <a:alpha val="43000"/>
                    </a:srgbClr>
                  </a:outerShdw>
                </a:effectLst>
                <a:latin typeface="等线" panose="02010600030101010101" pitchFamily="2" charset="-122"/>
                <a:ea typeface="等线" panose="02010600030101010101" pitchFamily="2" charset="-122"/>
                <a:cs typeface="+mn-cs"/>
              </a:rPr>
              <a:t>项目进行测试。使用</a:t>
            </a:r>
            <a:r>
              <a:rPr lang="en-US" altLang="zh-CN" sz="18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JMeter</a:t>
            </a:r>
            <a:r>
              <a:rPr lang="zh-CN" altLang="en-US" sz="1800" kern="1200">
                <a:solidFill>
                  <a:srgbClr val="000000"/>
                </a:solidFill>
                <a:effectLst>
                  <a:outerShdw blurRad="38100" dist="38100" dir="2700000" algn="tl" rotWithShape="0">
                    <a:srgbClr val="000000">
                      <a:alpha val="43000"/>
                    </a:srgbClr>
                  </a:outerShdw>
                </a:effectLst>
                <a:latin typeface="等线" panose="02010600030101010101" pitchFamily="2" charset="-122"/>
                <a:ea typeface="等线" panose="02010600030101010101" pitchFamily="2" charset="-122"/>
                <a:cs typeface="+mn-cs"/>
              </a:rPr>
              <a:t>进行</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负载测试、压力测试、并发测试。对宝塔面板设计对查看网络，查看日志，查看防火墙的请求、对</a:t>
            </a:r>
            <a:r>
              <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GPT</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控制台设置登录，查看超级管理员列表，查看注册增额列表的请求、对员工管理系统设计角色管理，部门管理和通知公告查看的请求。其中，信息头管理器可以在里面添加访问接口所需要的</a:t>
            </a:r>
            <a:r>
              <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Cookie</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等信息，请求默认值可以为</a:t>
            </a:r>
            <a:r>
              <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HTTP</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取样器节省重复的配置，查看结果树可以看到接口是否被成功调用，聚合报告可以查看各项接口的性能指标。</a:t>
            </a:r>
            <a:endParaRPr lang="en-US" altLang="zh-CN">
              <a:effectLst>
                <a:outerShdw blurRad="38100" dist="38100" dir="2700000" algn="tl">
                  <a:srgbClr val="000000">
                    <a:alpha val="43137"/>
                  </a:srgbClr>
                </a:outerShdw>
              </a:effectLst>
            </a:endParaRPr>
          </a:p>
        </p:txBody>
      </p:sp>
      <p:sp>
        <p:nvSpPr>
          <p:cNvPr id="4" name="灯片编号占位符 3"/>
          <p:cNvSpPr>
            <a:spLocks noGrp="1"/>
          </p:cNvSpPr>
          <p:nvPr>
            <p:ph type="sldNum" sz="quarter" idx="5"/>
          </p:nvPr>
        </p:nvSpPr>
        <p:spPr/>
        <p:txBody>
          <a:bodyPr/>
          <a:lstStyle/>
          <a:p>
            <a:fld id="{7B4FC9B0-CFB0-4FAB-AB60-7794FEFD33F3}" type="slidenum">
              <a:rPr lang="zh-CN" altLang="en-US" smtClean="0"/>
              <a:t>15</a:t>
            </a:fld>
            <a:endParaRPr lang="zh-CN" altLang="en-US"/>
          </a:p>
        </p:txBody>
      </p:sp>
    </p:spTree>
    <p:extLst>
      <p:ext uri="{BB962C8B-B14F-4D97-AF65-F5344CB8AC3E}">
        <p14:creationId xmlns:p14="http://schemas.microsoft.com/office/powerpoint/2010/main" val="896008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根据以上测试用例，填写性能测试报告，十个用例全部执行且通过。结论为</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经测试，系统在指定压力的测试下运行流畅，响应迅速，测试通过。</a:t>
            </a:r>
          </a:p>
        </p:txBody>
      </p:sp>
      <p:sp>
        <p:nvSpPr>
          <p:cNvPr id="4" name="灯片编号占位符 3"/>
          <p:cNvSpPr>
            <a:spLocks noGrp="1"/>
          </p:cNvSpPr>
          <p:nvPr>
            <p:ph type="sldNum" sz="quarter" idx="5"/>
          </p:nvPr>
        </p:nvSpPr>
        <p:spPr/>
        <p:txBody>
          <a:bodyPr/>
          <a:lstStyle/>
          <a:p>
            <a:fld id="{7B4FC9B0-CFB0-4FAB-AB60-7794FEFD33F3}" type="slidenum">
              <a:rPr lang="zh-CN" altLang="en-US" smtClean="0"/>
              <a:t>16</a:t>
            </a:fld>
            <a:endParaRPr lang="zh-CN" altLang="en-US"/>
          </a:p>
        </p:txBody>
      </p:sp>
    </p:spTree>
    <p:extLst>
      <p:ext uri="{BB962C8B-B14F-4D97-AF65-F5344CB8AC3E}">
        <p14:creationId xmlns:p14="http://schemas.microsoft.com/office/powerpoint/2010/main" val="383116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一、本项目采用了真实的远程服务器，所有测试项目均部署于远程服务器中，模拟最真实的测试场景。</a:t>
            </a:r>
            <a:endPar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二、</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项目接口测试中，不满足于实现对单个接口的自动化测试，在确定接口调用情况正常后，还建立了接口的执行逻辑，成功实现了将上一个接口调用结果作为来对下一个接口调用的条件来实现一个连贯的业务逻辑，成功使用纯调用接口的方式自动化批量向服务器上传文件，自动化建立数据库并搭建基于</a:t>
            </a:r>
            <a:r>
              <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SpringBoot</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的员工管理系统和基于</a:t>
            </a:r>
            <a:r>
              <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Docker</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a:t>
            </a:r>
            <a:r>
              <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GPT</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后台项目。这样不仅实现了对大部分接口功能的测试，还实现了两套完整的业务逻辑。</a:t>
            </a:r>
            <a:endPar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三、本项目的完成除了运用测试的技术和工具，还涉及了前端、数据库、</a:t>
            </a:r>
            <a:r>
              <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Java</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a:t>
            </a:r>
            <a:r>
              <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Docker</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的虚拟化容器使用等开发方面知识和使用和</a:t>
            </a:r>
            <a:r>
              <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FTP</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传输文件的运维方面的知识，包含前三年学习的几乎所有的内容。真正体现了测试人员与开发，运维的沟通协作能力。</a:t>
            </a:r>
            <a:endParaRPr lang="en-US" altLang="zh-CN"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7B4FC9B0-CFB0-4FAB-AB60-7794FEFD33F3}" type="slidenum">
              <a:rPr lang="zh-CN" altLang="en-US" smtClean="0"/>
              <a:t>3</a:t>
            </a:fld>
            <a:endParaRPr lang="zh-CN" altLang="en-US"/>
          </a:p>
        </p:txBody>
      </p:sp>
    </p:spTree>
    <p:extLst>
      <p:ext uri="{BB962C8B-B14F-4D97-AF65-F5344CB8AC3E}">
        <p14:creationId xmlns:p14="http://schemas.microsoft.com/office/powerpoint/2010/main" val="203997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我们将分别从：功能测试、接口测试、</a:t>
            </a:r>
            <a:r>
              <a:rPr lang="en-US" altLang="zh-CN"/>
              <a:t>UI</a:t>
            </a:r>
            <a:r>
              <a:rPr lang="zh-CN" altLang="en-US"/>
              <a:t>测试、性能测试和总结这五个部分来对本次测试项目进行展开。</a:t>
            </a:r>
          </a:p>
        </p:txBody>
      </p:sp>
      <p:sp>
        <p:nvSpPr>
          <p:cNvPr id="4" name="灯片编号占位符 3"/>
          <p:cNvSpPr>
            <a:spLocks noGrp="1"/>
          </p:cNvSpPr>
          <p:nvPr>
            <p:ph type="sldNum" sz="quarter" idx="5"/>
          </p:nvPr>
        </p:nvSpPr>
        <p:spPr/>
        <p:txBody>
          <a:bodyPr/>
          <a:lstStyle/>
          <a:p>
            <a:fld id="{7B4FC9B0-CFB0-4FAB-AB60-7794FEFD33F3}" type="slidenum">
              <a:rPr lang="zh-CN" altLang="en-US" smtClean="0"/>
              <a:t>4</a:t>
            </a:fld>
            <a:endParaRPr lang="zh-CN" altLang="en-US"/>
          </a:p>
        </p:txBody>
      </p:sp>
    </p:spTree>
    <p:extLst>
      <p:ext uri="{BB962C8B-B14F-4D97-AF65-F5344CB8AC3E}">
        <p14:creationId xmlns:p14="http://schemas.microsoft.com/office/powerpoint/2010/main" val="1210524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功能测试部分，我们使用</a:t>
            </a:r>
            <a:r>
              <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宝塔</a:t>
            </a:r>
            <a:r>
              <a:rPr lang="en-US" altLang="zh-C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Linux</a:t>
            </a:r>
            <a:r>
              <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面板，</a:t>
            </a:r>
            <a:r>
              <a:rPr lang="en-US" altLang="zh-C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Rhine Assistant </a:t>
            </a:r>
            <a:r>
              <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控制台，</a:t>
            </a:r>
            <a:r>
              <a:rPr lang="zh-CN" altLang="en-US" sz="12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员工管理系统</a:t>
            </a:r>
            <a:r>
              <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为测试系统，实现验证系统运行情况、发现并反馈或修复问题和确保核心业务高可用性的测试目标</a:t>
            </a:r>
            <a:endParaRPr lang="en-US" altLang="zh-C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用人工操作测试用例的测试方法，完成功能模块测试、业务流程测试和边界值测试。保证在用户实际操作时能成功完成操作流程且对一些非法输入进行有效的校验，保证项目不存在明显缺陷。</a:t>
            </a:r>
          </a:p>
        </p:txBody>
      </p:sp>
      <p:sp>
        <p:nvSpPr>
          <p:cNvPr id="4" name="灯片编号占位符 3"/>
          <p:cNvSpPr>
            <a:spLocks noGrp="1"/>
          </p:cNvSpPr>
          <p:nvPr>
            <p:ph type="sldNum" sz="quarter" idx="5"/>
          </p:nvPr>
        </p:nvSpPr>
        <p:spPr/>
        <p:txBody>
          <a:bodyPr/>
          <a:lstStyle/>
          <a:p>
            <a:fld id="{7B4FC9B0-CFB0-4FAB-AB60-7794FEFD33F3}" type="slidenum">
              <a:rPr lang="zh-CN" altLang="en-US" smtClean="0"/>
              <a:t>6</a:t>
            </a:fld>
            <a:endParaRPr lang="zh-CN" altLang="en-US"/>
          </a:p>
        </p:txBody>
      </p:sp>
    </p:spTree>
    <p:extLst>
      <p:ext uri="{BB962C8B-B14F-4D97-AF65-F5344CB8AC3E}">
        <p14:creationId xmlns:p14="http://schemas.microsoft.com/office/powerpoint/2010/main" val="2068728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功能测试共设计了</a:t>
            </a:r>
            <a:r>
              <a:rPr lang="en-US" altLang="zh-CN"/>
              <a:t>60</a:t>
            </a:r>
            <a:r>
              <a:rPr lang="zh-CN" altLang="en-US"/>
              <a:t>个测试用例来分别对上述三个项目进行功能测试，测试结果为：测试通过</a:t>
            </a:r>
            <a:r>
              <a:rPr lang="en-US" altLang="zh-CN"/>
              <a:t>50</a:t>
            </a:r>
            <a:r>
              <a:rPr lang="zh-CN" altLang="en-US"/>
              <a:t>个，测试未通过</a:t>
            </a:r>
            <a:r>
              <a:rPr lang="en-US" altLang="zh-CN"/>
              <a:t>10</a:t>
            </a:r>
            <a:r>
              <a:rPr lang="zh-CN" altLang="en-US"/>
              <a:t>个。在测试中我们发现最常见的错误是输入校验问题（如需要输入数字时可以用</a:t>
            </a:r>
            <a:r>
              <a:rPr lang="en-US" altLang="zh-CN"/>
              <a:t>1e5</a:t>
            </a:r>
            <a:r>
              <a:rPr lang="zh-CN" altLang="en-US"/>
              <a:t>，</a:t>
            </a:r>
            <a:r>
              <a:rPr lang="en-US" altLang="zh-CN"/>
              <a:t>0x3f</a:t>
            </a:r>
            <a:r>
              <a:rPr lang="zh-CN" altLang="en-US"/>
              <a:t>这类的字符串输入）、边界判断问题（如端口号在输入时需要判断其是否为为</a:t>
            </a:r>
            <a:r>
              <a:rPr lang="en-US" altLang="zh-CN"/>
              <a:t>1-65535</a:t>
            </a:r>
            <a:r>
              <a:rPr lang="zh-CN" altLang="en-US"/>
              <a:t>内的数）、数据有效性问题（如在给某个角色权限时检验这个权限是否是被定义有效的）。在测试中系统整体稳定性良好，在测试之后将发现的问题反馈给开发人员并进行修复，功能测试通过。</a:t>
            </a:r>
          </a:p>
        </p:txBody>
      </p:sp>
      <p:sp>
        <p:nvSpPr>
          <p:cNvPr id="4" name="灯片编号占位符 3"/>
          <p:cNvSpPr>
            <a:spLocks noGrp="1"/>
          </p:cNvSpPr>
          <p:nvPr>
            <p:ph type="sldNum" sz="quarter" idx="5"/>
          </p:nvPr>
        </p:nvSpPr>
        <p:spPr/>
        <p:txBody>
          <a:bodyPr/>
          <a:lstStyle/>
          <a:p>
            <a:fld id="{7B4FC9B0-CFB0-4FAB-AB60-7794FEFD33F3}" type="slidenum">
              <a:rPr lang="zh-CN" altLang="en-US" smtClean="0"/>
              <a:t>7</a:t>
            </a:fld>
            <a:endParaRPr lang="zh-CN" altLang="en-US"/>
          </a:p>
        </p:txBody>
      </p:sp>
    </p:spTree>
    <p:extLst>
      <p:ext uri="{BB962C8B-B14F-4D97-AF65-F5344CB8AC3E}">
        <p14:creationId xmlns:p14="http://schemas.microsoft.com/office/powerpoint/2010/main" val="1330595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接口自动化测试部分，使用宝塔</a:t>
            </a:r>
            <a:r>
              <a:rPr lang="en-US" altLang="zh-CN"/>
              <a:t>Linux</a:t>
            </a:r>
            <a:r>
              <a:rPr lang="zh-CN" altLang="en-US"/>
              <a:t>面板作为被测对象。针对不同业务场景如（面板的调用业务、</a:t>
            </a:r>
            <a:r>
              <a:rPr lang="en-US" altLang="zh-CN"/>
              <a:t>FTP</a:t>
            </a:r>
            <a:r>
              <a:rPr lang="zh-CN" altLang="en-US"/>
              <a:t>文件传输业务、项目的搭建业务）的设计了不同的自动化测试代码来保证接口自动化测试范围能覆盖到绝大部分场景。</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我们使用</a:t>
            </a:r>
            <a:r>
              <a:rPr lang="en-US" altLang="zh-CN"/>
              <a:t>Python</a:t>
            </a:r>
            <a:r>
              <a:rPr lang="zh-CN" altLang="en-US"/>
              <a:t>测试套件和数据驱动对存放接口测试信息的</a:t>
            </a:r>
            <a:r>
              <a:rPr lang="en-US" altLang="zh-CN"/>
              <a:t>Excel</a:t>
            </a:r>
            <a:r>
              <a:rPr lang="zh-CN" altLang="en-US"/>
              <a:t>表格进行读取并进行接口功能测试和接口安全测试测试，我们采用批量调用接口并观察接口调用情况的方式来进行功能测试，通过接口对</a:t>
            </a:r>
            <a:r>
              <a:rPr lang="en-US" altLang="zh-CN"/>
              <a:t>key</a:t>
            </a:r>
            <a:r>
              <a:rPr lang="zh-CN" altLang="en-US"/>
              <a:t>和非对称加密算法的身份验证情况来进行接口安全测试，并且通过添加服务器状态码断言判断是否调用成功，</a:t>
            </a:r>
            <a:r>
              <a:rPr lang="zh-CN" altLang="en-US">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确保接口正常被调用，发现并反馈或修复存在对的问题。</a:t>
            </a:r>
          </a:p>
        </p:txBody>
      </p:sp>
      <p:sp>
        <p:nvSpPr>
          <p:cNvPr id="4" name="灯片编号占位符 3"/>
          <p:cNvSpPr>
            <a:spLocks noGrp="1"/>
          </p:cNvSpPr>
          <p:nvPr>
            <p:ph type="sldNum" sz="quarter" idx="5"/>
          </p:nvPr>
        </p:nvSpPr>
        <p:spPr/>
        <p:txBody>
          <a:bodyPr/>
          <a:lstStyle/>
          <a:p>
            <a:fld id="{7B4FC9B0-CFB0-4FAB-AB60-7794FEFD33F3}" type="slidenum">
              <a:rPr lang="zh-CN" altLang="en-US" smtClean="0"/>
              <a:t>9</a:t>
            </a:fld>
            <a:endParaRPr lang="zh-CN" altLang="en-US"/>
          </a:p>
        </p:txBody>
      </p:sp>
    </p:spTree>
    <p:extLst>
      <p:ext uri="{BB962C8B-B14F-4D97-AF65-F5344CB8AC3E}">
        <p14:creationId xmlns:p14="http://schemas.microsoft.com/office/powerpoint/2010/main" val="329574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接口自动化测试共设计了</a:t>
            </a:r>
            <a:r>
              <a:rPr lang="en-US" altLang="zh-CN"/>
              <a:t>30</a:t>
            </a:r>
            <a:r>
              <a:rPr lang="zh-CN" altLang="en-US"/>
              <a:t>个测试用例，测试覆盖了绝大部分常用的宝塔面板接口，所有接口均通过测试。并且完成了通过自动化调用接口的方式进行了</a:t>
            </a:r>
            <a:r>
              <a:rPr lang="en-US" altLang="zh-CN"/>
              <a:t>SpringBoot</a:t>
            </a:r>
            <a:r>
              <a:rPr lang="zh-CN" altLang="en-US"/>
              <a:t>和</a:t>
            </a:r>
            <a:r>
              <a:rPr lang="en-US" altLang="zh-CN"/>
              <a:t>Docker</a:t>
            </a:r>
            <a:r>
              <a:rPr lang="zh-CN" altLang="en-US"/>
              <a:t>项目的搭建的全套业务逻辑。此外，在测试执行结束之后，会自动生成接口自动化测试报告发送到测试人员邮箱中，让测试人员能第一时间看到测试结果。</a:t>
            </a:r>
          </a:p>
        </p:txBody>
      </p:sp>
      <p:sp>
        <p:nvSpPr>
          <p:cNvPr id="4" name="灯片编号占位符 3"/>
          <p:cNvSpPr>
            <a:spLocks noGrp="1"/>
          </p:cNvSpPr>
          <p:nvPr>
            <p:ph type="sldNum" sz="quarter" idx="5"/>
          </p:nvPr>
        </p:nvSpPr>
        <p:spPr/>
        <p:txBody>
          <a:bodyPr/>
          <a:lstStyle/>
          <a:p>
            <a:fld id="{7B4FC9B0-CFB0-4FAB-AB60-7794FEFD33F3}" type="slidenum">
              <a:rPr lang="zh-CN" altLang="en-US" smtClean="0"/>
              <a:t>10</a:t>
            </a:fld>
            <a:endParaRPr lang="zh-CN" altLang="en-US"/>
          </a:p>
        </p:txBody>
      </p:sp>
    </p:spTree>
    <p:extLst>
      <p:ext uri="{BB962C8B-B14F-4D97-AF65-F5344CB8AC3E}">
        <p14:creationId xmlns:p14="http://schemas.microsoft.com/office/powerpoint/2010/main" val="4111573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UI</a:t>
            </a:r>
            <a:r>
              <a:rPr lang="zh-CN" altLang="en-US"/>
              <a:t>自动化测试基于</a:t>
            </a:r>
            <a:r>
              <a:rPr lang="en-US" altLang="zh-CN"/>
              <a:t>Selenium</a:t>
            </a:r>
            <a:r>
              <a:rPr lang="zh-CN" altLang="en-US"/>
              <a:t>框架，测试了</a:t>
            </a:r>
            <a:r>
              <a:rPr lang="en-US" altLang="zh-CN">
                <a:effectLst>
                  <a:outerShdw blurRad="38100" dist="38100" dir="2700000" algn="tl">
                    <a:srgbClr val="000000">
                      <a:alpha val="43137"/>
                    </a:srgbClr>
                  </a:outerShdw>
                </a:effectLst>
              </a:rPr>
              <a:t>Rhine Assistant </a:t>
            </a:r>
            <a:r>
              <a:rPr lang="zh-CN" altLang="en-US">
                <a:effectLst>
                  <a:outerShdw blurRad="38100" dist="38100" dir="2700000" algn="tl">
                    <a:srgbClr val="000000">
                      <a:alpha val="43137"/>
                    </a:srgbClr>
                  </a:outerShdw>
                </a:effectLst>
              </a:rPr>
              <a:t>控制台和</a:t>
            </a:r>
            <a:r>
              <a:rPr lang="zh-CN" altLang="zh-CN" sz="1800" kern="1200">
                <a:solidFill>
                  <a:srgbClr val="000000"/>
                </a:solidFill>
                <a:effectLst>
                  <a:outerShdw blurRad="38100" dist="38100" dir="2700000" algn="tl" rotWithShape="0">
                    <a:srgbClr val="000000">
                      <a:alpha val="43000"/>
                    </a:srgbClr>
                  </a:outerShdw>
                </a:effectLst>
                <a:latin typeface="微软雅黑" panose="020B0503020204020204" pitchFamily="34" charset="-122"/>
                <a:ea typeface="微软雅黑" panose="020B0503020204020204" pitchFamily="34" charset="-122"/>
                <a:cs typeface="+mn-cs"/>
              </a:rPr>
              <a:t>员工管理系统</a:t>
            </a:r>
            <a:r>
              <a:rPr lang="zh-CN" altLang="en-US">
                <a:effectLst>
                  <a:outerShdw blurRad="38100" dist="38100" dir="2700000" algn="tl">
                    <a:srgbClr val="000000">
                      <a:alpha val="43137"/>
                    </a:srgbClr>
                  </a:outerShdw>
                </a:effectLst>
              </a:rPr>
              <a:t>。通过</a:t>
            </a:r>
            <a:r>
              <a:rPr lang="en-US" altLang="zh-CN">
                <a:effectLst>
                  <a:outerShdw blurRad="38100" dist="38100" dir="2700000" algn="tl">
                    <a:srgbClr val="000000">
                      <a:alpha val="43137"/>
                    </a:srgbClr>
                  </a:outerShdw>
                </a:effectLst>
              </a:rPr>
              <a:t>10</a:t>
            </a:r>
            <a:r>
              <a:rPr lang="zh-CN" altLang="en-US">
                <a:effectLst>
                  <a:outerShdw blurRad="38100" dist="38100" dir="2700000" algn="tl">
                    <a:srgbClr val="000000">
                      <a:alpha val="43137"/>
                    </a:srgbClr>
                  </a:outerShdw>
                </a:effectLst>
              </a:rPr>
              <a:t>个自动化测试用例，确保用户界面正常运行，发现并反馈或修复问题，确保交互过程的稳定性。首先，在</a:t>
            </a:r>
            <a:r>
              <a:rPr lang="en-US" altLang="zh-CN">
                <a:effectLst>
                  <a:outerShdw blurRad="38100" dist="38100" dir="2700000" algn="tl">
                    <a:srgbClr val="000000">
                      <a:alpha val="43137"/>
                    </a:srgbClr>
                  </a:outerShdw>
                </a:effectLst>
              </a:rPr>
              <a:t>Rhine Assistant </a:t>
            </a:r>
            <a:r>
              <a:rPr lang="zh-CN" altLang="en-US">
                <a:effectLst>
                  <a:outerShdw blurRad="38100" dist="38100" dir="2700000" algn="tl">
                    <a:srgbClr val="000000">
                      <a:alpha val="43137"/>
                    </a:srgbClr>
                  </a:outerShdw>
                </a:effectLst>
              </a:rPr>
              <a:t>控制台的测试中，设计了</a:t>
            </a:r>
            <a:r>
              <a:rPr lang="zh-CN" altLang="en-US" sz="1200">
                <a:effectLst>
                  <a:outerShdw blurRad="38100" dist="38100" dir="2700000" algn="tl">
                    <a:srgbClr val="000000">
                      <a:alpha val="43137"/>
                    </a:srgbClr>
                  </a:outerShdw>
                </a:effectLst>
              </a:rPr>
              <a:t>用户登录测试、用户信息读取测试、用户业务逻辑测试、网页活动修改测试和管理员添加测试，通过连续模拟用户的点击流程来进行</a:t>
            </a:r>
            <a:r>
              <a:rPr lang="en-US" altLang="zh-CN" sz="1200">
                <a:effectLst>
                  <a:outerShdw blurRad="38100" dist="38100" dir="2700000" algn="tl">
                    <a:srgbClr val="000000">
                      <a:alpha val="43137"/>
                    </a:srgbClr>
                  </a:outerShdw>
                </a:effectLst>
              </a:rPr>
              <a:t>UI</a:t>
            </a:r>
            <a:r>
              <a:rPr lang="zh-CN" altLang="en-US" sz="1200">
                <a:effectLst>
                  <a:outerShdw blurRad="38100" dist="38100" dir="2700000" algn="tl">
                    <a:srgbClr val="000000">
                      <a:alpha val="43137"/>
                    </a:srgbClr>
                  </a:outerShdw>
                </a:effectLst>
              </a:rPr>
              <a:t>的自动化测试。用例经执行后均获得通过。</a:t>
            </a:r>
          </a:p>
        </p:txBody>
      </p:sp>
      <p:sp>
        <p:nvSpPr>
          <p:cNvPr id="4" name="灯片编号占位符 3"/>
          <p:cNvSpPr>
            <a:spLocks noGrp="1"/>
          </p:cNvSpPr>
          <p:nvPr>
            <p:ph type="sldNum" sz="quarter" idx="5"/>
          </p:nvPr>
        </p:nvSpPr>
        <p:spPr/>
        <p:txBody>
          <a:bodyPr/>
          <a:lstStyle/>
          <a:p>
            <a:fld id="{7B4FC9B0-CFB0-4FAB-AB60-7794FEFD33F3}" type="slidenum">
              <a:rPr lang="zh-CN" altLang="en-US" smtClean="0"/>
              <a:t>12</a:t>
            </a:fld>
            <a:endParaRPr lang="zh-CN" altLang="en-US"/>
          </a:p>
        </p:txBody>
      </p:sp>
    </p:spTree>
    <p:extLst>
      <p:ext uri="{BB962C8B-B14F-4D97-AF65-F5344CB8AC3E}">
        <p14:creationId xmlns:p14="http://schemas.microsoft.com/office/powerpoint/2010/main" val="341620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effectLst>
                  <a:outerShdw blurRad="38100" dist="38100" dir="2700000" algn="tl">
                    <a:srgbClr val="000000">
                      <a:alpha val="43137"/>
                    </a:srgbClr>
                  </a:outerShdw>
                </a:effectLst>
              </a:rPr>
              <a:t>在</a:t>
            </a:r>
            <a:r>
              <a:rPr lang="zh-CN" altLang="zh-CN" sz="1800" kern="1200">
                <a:solidFill>
                  <a:srgbClr val="000000"/>
                </a:solidFill>
                <a:effectLst>
                  <a:outerShdw blurRad="38100" dist="38100" dir="2700000" algn="tl" rotWithShape="0">
                    <a:srgbClr val="000000">
                      <a:alpha val="43000"/>
                    </a:srgbClr>
                  </a:outerShdw>
                </a:effectLst>
                <a:latin typeface="微软雅黑" panose="020B0503020204020204" pitchFamily="34" charset="-122"/>
                <a:ea typeface="微软雅黑" panose="020B0503020204020204" pitchFamily="34" charset="-122"/>
                <a:cs typeface="+mn-cs"/>
              </a:rPr>
              <a:t>员工管理系统</a:t>
            </a:r>
            <a:r>
              <a:rPr lang="zh-CN" altLang="en-US">
                <a:effectLst>
                  <a:outerShdw blurRad="38100" dist="38100" dir="2700000" algn="tl">
                    <a:srgbClr val="000000">
                      <a:alpha val="43137"/>
                    </a:srgbClr>
                  </a:outerShdw>
                </a:effectLst>
              </a:rPr>
              <a:t>的测试中，设计了</a:t>
            </a:r>
            <a:r>
              <a:rPr lang="zh-CN" altLang="en-US" sz="1200">
                <a:effectLst>
                  <a:outerShdw blurRad="38100" dist="38100" dir="2700000" algn="tl">
                    <a:srgbClr val="000000">
                      <a:alpha val="43137"/>
                    </a:srgbClr>
                  </a:outerShdw>
                </a:effectLst>
              </a:rPr>
              <a:t>用户登录测试、系统状况读取测试、用户添加测试、用户删除测试、信息修改测试，</a:t>
            </a:r>
            <a:r>
              <a:rPr lang="zh-CN" altLang="zh-CN" sz="1800" kern="1200">
                <a:solidFill>
                  <a:srgbClr val="000000"/>
                </a:solidFill>
                <a:effectLst>
                  <a:outerShdw blurRad="38100" dist="38100" dir="2700000" algn="tl" rotWithShape="0">
                    <a:srgbClr val="000000">
                      <a:alpha val="43000"/>
                    </a:srgbClr>
                  </a:outerShdw>
                </a:effectLst>
                <a:latin typeface="等线" panose="02010600030101010101" pitchFamily="2" charset="-122"/>
                <a:ea typeface="等线" panose="02010600030101010101" pitchFamily="2" charset="-122"/>
                <a:cs typeface="+mn-cs"/>
              </a:rPr>
              <a:t>通过连续模拟用户的点击流程来进行</a:t>
            </a:r>
            <a:r>
              <a:rPr lang="en-US" altLang="zh-CN" sz="1800" kern="1200">
                <a:solidFill>
                  <a:srgbClr val="000000"/>
                </a:solidFill>
                <a:effectLst>
                  <a:outerShdw blurRad="38100" dist="38100" dir="2700000" algn="tl" rotWithShape="0">
                    <a:srgbClr val="000000">
                      <a:alpha val="43000"/>
                    </a:srgbClr>
                  </a:outerShdw>
                </a:effectLst>
                <a:latin typeface="等线" panose="02010600030101010101" pitchFamily="2" charset="-122"/>
                <a:ea typeface="等线" panose="02010600030101010101" pitchFamily="2" charset="-122"/>
                <a:cs typeface="+mn-cs"/>
              </a:rPr>
              <a:t>UI</a:t>
            </a:r>
            <a:r>
              <a:rPr lang="zh-CN" altLang="zh-CN" sz="1800" kern="1200">
                <a:solidFill>
                  <a:srgbClr val="000000"/>
                </a:solidFill>
                <a:effectLst>
                  <a:outerShdw blurRad="38100" dist="38100" dir="2700000" algn="tl" rotWithShape="0">
                    <a:srgbClr val="000000">
                      <a:alpha val="43000"/>
                    </a:srgbClr>
                  </a:outerShdw>
                </a:effectLst>
                <a:latin typeface="等线" panose="02010600030101010101" pitchFamily="2" charset="-122"/>
                <a:ea typeface="等线" panose="02010600030101010101" pitchFamily="2" charset="-122"/>
                <a:cs typeface="+mn-cs"/>
              </a:rPr>
              <a:t>的自动化测试</a:t>
            </a:r>
            <a:r>
              <a:rPr lang="zh-CN" altLang="en-US" sz="1800" kern="1200">
                <a:solidFill>
                  <a:srgbClr val="000000"/>
                </a:solidFill>
                <a:effectLst>
                  <a:outerShdw blurRad="38100" dist="38100" dir="2700000" algn="tl" rotWithShape="0">
                    <a:srgbClr val="000000">
                      <a:alpha val="43000"/>
                    </a:srgbClr>
                  </a:outerShdw>
                </a:effectLst>
                <a:latin typeface="等线" panose="02010600030101010101" pitchFamily="2" charset="-122"/>
                <a:ea typeface="等线" panose="02010600030101010101" pitchFamily="2" charset="-122"/>
                <a:cs typeface="+mn-cs"/>
              </a:rPr>
              <a:t>。</a:t>
            </a:r>
            <a:r>
              <a:rPr lang="zh-CN" altLang="en-US" sz="1200">
                <a:effectLst>
                  <a:outerShdw blurRad="38100" dist="38100" dir="2700000" algn="tl">
                    <a:srgbClr val="000000">
                      <a:alpha val="43137"/>
                    </a:srgbClr>
                  </a:outerShdw>
                </a:effectLst>
              </a:rPr>
              <a:t>用例经执行后均获得通过。</a:t>
            </a:r>
          </a:p>
        </p:txBody>
      </p:sp>
      <p:sp>
        <p:nvSpPr>
          <p:cNvPr id="4" name="灯片编号占位符 3"/>
          <p:cNvSpPr>
            <a:spLocks noGrp="1"/>
          </p:cNvSpPr>
          <p:nvPr>
            <p:ph type="sldNum" sz="quarter" idx="5"/>
          </p:nvPr>
        </p:nvSpPr>
        <p:spPr/>
        <p:txBody>
          <a:bodyPr/>
          <a:lstStyle/>
          <a:p>
            <a:fld id="{7B4FC9B0-CFB0-4FAB-AB60-7794FEFD33F3}" type="slidenum">
              <a:rPr lang="zh-CN" altLang="en-US" smtClean="0"/>
              <a:t>13</a:t>
            </a:fld>
            <a:endParaRPr lang="zh-CN" altLang="en-US"/>
          </a:p>
        </p:txBody>
      </p:sp>
    </p:spTree>
    <p:extLst>
      <p:ext uri="{BB962C8B-B14F-4D97-AF65-F5344CB8AC3E}">
        <p14:creationId xmlns:p14="http://schemas.microsoft.com/office/powerpoint/2010/main" val="300235788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slideMaster" Target="../slideMasters/slideMaster1.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tags" Target="../tags/tag5.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6.sv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4.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8.svg"/><Relationship Id="rId7" Type="http://schemas.openxmlformats.org/officeDocument/2006/relationships/image" Target="../media/image80.svg"/><Relationship Id="rId12" Type="http://schemas.openxmlformats.org/officeDocument/2006/relationships/image" Target="../media/image85.png"/><Relationship Id="rId17" Type="http://schemas.openxmlformats.org/officeDocument/2006/relationships/image" Target="../media/image90.svg"/><Relationship Id="rId2" Type="http://schemas.openxmlformats.org/officeDocument/2006/relationships/image" Target="../media/image77.png"/><Relationship Id="rId16" Type="http://schemas.openxmlformats.org/officeDocument/2006/relationships/image" Target="../media/image89.png"/><Relationship Id="rId1" Type="http://schemas.openxmlformats.org/officeDocument/2006/relationships/slideMaster" Target="../slideMasters/slideMaster2.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64.svg"/><Relationship Id="rId15" Type="http://schemas.openxmlformats.org/officeDocument/2006/relationships/image" Target="../media/image70.svg"/><Relationship Id="rId10" Type="http://schemas.openxmlformats.org/officeDocument/2006/relationships/image" Target="../media/image83.png"/><Relationship Id="rId4" Type="http://schemas.openxmlformats.org/officeDocument/2006/relationships/image" Target="../media/image63.png"/><Relationship Id="rId9" Type="http://schemas.openxmlformats.org/officeDocument/2006/relationships/image" Target="../media/image82.svg"/><Relationship Id="rId14" Type="http://schemas.openxmlformats.org/officeDocument/2006/relationships/image" Target="../media/image69.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18" Type="http://schemas.openxmlformats.org/officeDocument/2006/relationships/image" Target="../media/image93.png"/><Relationship Id="rId3" Type="http://schemas.openxmlformats.org/officeDocument/2006/relationships/image" Target="../media/image78.svg"/><Relationship Id="rId21" Type="http://schemas.openxmlformats.org/officeDocument/2006/relationships/image" Target="../media/image96.svg"/><Relationship Id="rId7" Type="http://schemas.openxmlformats.org/officeDocument/2006/relationships/image" Target="../media/image80.svg"/><Relationship Id="rId12" Type="http://schemas.openxmlformats.org/officeDocument/2006/relationships/image" Target="../media/image85.png"/><Relationship Id="rId17" Type="http://schemas.openxmlformats.org/officeDocument/2006/relationships/image" Target="../media/image92.svg"/><Relationship Id="rId2" Type="http://schemas.openxmlformats.org/officeDocument/2006/relationships/image" Target="../media/image77.png"/><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Master" Target="../slideMasters/slideMaster2.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64.svg"/><Relationship Id="rId15" Type="http://schemas.openxmlformats.org/officeDocument/2006/relationships/image" Target="../media/image70.svg"/><Relationship Id="rId10" Type="http://schemas.openxmlformats.org/officeDocument/2006/relationships/image" Target="../media/image83.png"/><Relationship Id="rId19" Type="http://schemas.openxmlformats.org/officeDocument/2006/relationships/image" Target="../media/image94.svg"/><Relationship Id="rId4" Type="http://schemas.openxmlformats.org/officeDocument/2006/relationships/image" Target="../media/image63.png"/><Relationship Id="rId9" Type="http://schemas.openxmlformats.org/officeDocument/2006/relationships/image" Target="../media/image82.svg"/><Relationship Id="rId14" Type="http://schemas.openxmlformats.org/officeDocument/2006/relationships/image" Target="../media/image6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26.svg"/><Relationship Id="rId2" Type="http://schemas.openxmlformats.org/officeDocument/2006/relationships/image" Target="../media/image47.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60.svg"/><Relationship Id="rId4" Type="http://schemas.openxmlformats.org/officeDocument/2006/relationships/image" Target="../media/image59.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svg"/><Relationship Id="rId3" Type="http://schemas.openxmlformats.org/officeDocument/2006/relationships/image" Target="../media/image98.svg"/><Relationship Id="rId7" Type="http://schemas.openxmlformats.org/officeDocument/2006/relationships/image" Target="../media/image102.sv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Master" Target="../slideMasters/slideMaster2.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svg"/><Relationship Id="rId18" Type="http://schemas.openxmlformats.org/officeDocument/2006/relationships/image" Target="../media/image111.png"/><Relationship Id="rId3" Type="http://schemas.openxmlformats.org/officeDocument/2006/relationships/image" Target="../media/image98.svg"/><Relationship Id="rId7" Type="http://schemas.openxmlformats.org/officeDocument/2006/relationships/image" Target="../media/image102.svg"/><Relationship Id="rId12" Type="http://schemas.openxmlformats.org/officeDocument/2006/relationships/image" Target="../media/image107.png"/><Relationship Id="rId17" Type="http://schemas.openxmlformats.org/officeDocument/2006/relationships/image" Target="../media/image110.svg"/><Relationship Id="rId2" Type="http://schemas.openxmlformats.org/officeDocument/2006/relationships/image" Target="../media/image97.png"/><Relationship Id="rId16" Type="http://schemas.openxmlformats.org/officeDocument/2006/relationships/image" Target="../media/image109.png"/><Relationship Id="rId1" Type="http://schemas.openxmlformats.org/officeDocument/2006/relationships/slideMaster" Target="../slideMasters/slideMaster2.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5" Type="http://schemas.openxmlformats.org/officeDocument/2006/relationships/image" Target="../media/image76.svg"/><Relationship Id="rId10" Type="http://schemas.openxmlformats.org/officeDocument/2006/relationships/image" Target="../media/image105.png"/><Relationship Id="rId19" Type="http://schemas.openxmlformats.org/officeDocument/2006/relationships/image" Target="../media/image112.svg"/><Relationship Id="rId4" Type="http://schemas.openxmlformats.org/officeDocument/2006/relationships/image" Target="../media/image99.png"/><Relationship Id="rId9" Type="http://schemas.openxmlformats.org/officeDocument/2006/relationships/image" Target="../media/image104.svg"/><Relationship Id="rId14" Type="http://schemas.openxmlformats.org/officeDocument/2006/relationships/image" Target="../media/image7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26.svg"/><Relationship Id="rId2" Type="http://schemas.openxmlformats.org/officeDocument/2006/relationships/image" Target="../media/image47.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60.svg"/><Relationship Id="rId4" Type="http://schemas.openxmlformats.org/officeDocument/2006/relationships/image" Target="../media/image5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4.sv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Master" Target="../slideMasters/slideMaster2.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4.svg"/><Relationship Id="rId7" Type="http://schemas.openxmlformats.org/officeDocument/2006/relationships/image" Target="../media/image120.svg"/><Relationship Id="rId2" Type="http://schemas.openxmlformats.org/officeDocument/2006/relationships/image" Target="../media/image113.png"/><Relationship Id="rId1" Type="http://schemas.openxmlformats.org/officeDocument/2006/relationships/slideMaster" Target="../slideMasters/slideMaster2.xml"/><Relationship Id="rId6" Type="http://schemas.openxmlformats.org/officeDocument/2006/relationships/image" Target="../media/image119.png"/><Relationship Id="rId5" Type="http://schemas.openxmlformats.org/officeDocument/2006/relationships/image" Target="../media/image116.svg"/><Relationship Id="rId4" Type="http://schemas.openxmlformats.org/officeDocument/2006/relationships/image" Target="../media/image11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26.svg"/><Relationship Id="rId2" Type="http://schemas.openxmlformats.org/officeDocument/2006/relationships/image" Target="../media/image47.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60.svg"/><Relationship Id="rId4" Type="http://schemas.openxmlformats.org/officeDocument/2006/relationships/image" Target="../media/image59.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8.svg"/><Relationship Id="rId7" Type="http://schemas.openxmlformats.org/officeDocument/2006/relationships/image" Target="../media/image80.svg"/><Relationship Id="rId12" Type="http://schemas.openxmlformats.org/officeDocument/2006/relationships/image" Target="../media/image85.png"/><Relationship Id="rId2" Type="http://schemas.openxmlformats.org/officeDocument/2006/relationships/image" Target="../media/image77.png"/><Relationship Id="rId1" Type="http://schemas.openxmlformats.org/officeDocument/2006/relationships/slideMaster" Target="../slideMasters/slideMaster2.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64.svg"/><Relationship Id="rId15" Type="http://schemas.openxmlformats.org/officeDocument/2006/relationships/image" Target="../media/image70.svg"/><Relationship Id="rId10" Type="http://schemas.openxmlformats.org/officeDocument/2006/relationships/image" Target="../media/image83.png"/><Relationship Id="rId4" Type="http://schemas.openxmlformats.org/officeDocument/2006/relationships/image" Target="../media/image63.png"/><Relationship Id="rId9" Type="http://schemas.openxmlformats.org/officeDocument/2006/relationships/image" Target="../media/image82.svg"/><Relationship Id="rId14" Type="http://schemas.openxmlformats.org/officeDocument/2006/relationships/image" Target="../media/image6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svg"/><Relationship Id="rId3" Type="http://schemas.openxmlformats.org/officeDocument/2006/relationships/image" Target="../media/image98.svg"/><Relationship Id="rId7" Type="http://schemas.openxmlformats.org/officeDocument/2006/relationships/image" Target="../media/image102.sv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Master" Target="../slideMasters/slideMaster2.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Master" Target="../slideMasters/slideMaster2.xml"/><Relationship Id="rId5" Type="http://schemas.openxmlformats.org/officeDocument/2006/relationships/image" Target="../media/image116.svg"/><Relationship Id="rId4" Type="http://schemas.openxmlformats.org/officeDocument/2006/relationships/image" Target="../media/image1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png"/><Relationship Id="rId3" Type="http://schemas.openxmlformats.org/officeDocument/2006/relationships/image" Target="../media/image40.svg"/><Relationship Id="rId21" Type="http://schemas.openxmlformats.org/officeDocument/2006/relationships/image" Target="../media/image58.sv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Master" Target="../slideMasters/slideMaster2.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23" Type="http://schemas.openxmlformats.org/officeDocument/2006/relationships/image" Target="../media/image26.svg"/><Relationship Id="rId10" Type="http://schemas.openxmlformats.org/officeDocument/2006/relationships/image" Target="../media/image47.png"/><Relationship Id="rId19" Type="http://schemas.openxmlformats.org/officeDocument/2006/relationships/image" Target="../media/image56.sv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 Id="rId2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26.svg"/><Relationship Id="rId2" Type="http://schemas.openxmlformats.org/officeDocument/2006/relationships/image" Target="../media/image47.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60.svg"/><Relationship Id="rId4" Type="http://schemas.openxmlformats.org/officeDocument/2006/relationships/image" Target="../media/image5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6.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5.png"/><Relationship Id="rId2" Type="http://schemas.openxmlformats.org/officeDocument/2006/relationships/image" Target="../media/image61.png"/><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26.svg"/><Relationship Id="rId2" Type="http://schemas.openxmlformats.org/officeDocument/2006/relationships/image" Target="../media/image47.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60.svg"/><Relationship Id="rId4" Type="http://schemas.openxmlformats.org/officeDocument/2006/relationships/image" Target="../media/image59.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openxmlformats.org/officeDocument/2006/relationships/image" Target="../media/image78.svg"/><Relationship Id="rId7" Type="http://schemas.openxmlformats.org/officeDocument/2006/relationships/image" Target="../media/image80.svg"/><Relationship Id="rId12" Type="http://schemas.openxmlformats.org/officeDocument/2006/relationships/image" Target="../media/image85.png"/><Relationship Id="rId17" Type="http://schemas.openxmlformats.org/officeDocument/2006/relationships/image" Target="../media/image88.svg"/><Relationship Id="rId2" Type="http://schemas.openxmlformats.org/officeDocument/2006/relationships/image" Target="../media/image77.png"/><Relationship Id="rId16" Type="http://schemas.openxmlformats.org/officeDocument/2006/relationships/image" Target="../media/image87.png"/><Relationship Id="rId1" Type="http://schemas.openxmlformats.org/officeDocument/2006/relationships/slideMaster" Target="../slideMasters/slideMaster2.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64.svg"/><Relationship Id="rId15" Type="http://schemas.openxmlformats.org/officeDocument/2006/relationships/image" Target="../media/image70.svg"/><Relationship Id="rId10" Type="http://schemas.openxmlformats.org/officeDocument/2006/relationships/image" Target="../media/image83.png"/><Relationship Id="rId4" Type="http://schemas.openxmlformats.org/officeDocument/2006/relationships/image" Target="../media/image63.png"/><Relationship Id="rId9" Type="http://schemas.openxmlformats.org/officeDocument/2006/relationships/image" Target="../media/image82.svg"/><Relationship Id="rId14" Type="http://schemas.openxmlformats.org/officeDocument/2006/relationships/image" Target="../media/image6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rgbClr val="F4F4F4"/>
        </a:solidFill>
        <a:effectLst/>
      </p:bgPr>
    </p:bg>
    <p:spTree>
      <p:nvGrpSpPr>
        <p:cNvPr id="1" name=""/>
        <p:cNvGrpSpPr/>
        <p:nvPr/>
      </p:nvGrpSpPr>
      <p:grpSpPr>
        <a:xfrm>
          <a:off x="0" y="0"/>
          <a:ext cx="0" cy="0"/>
          <a:chOff x="0" y="0"/>
          <a:chExt cx="0" cy="0"/>
        </a:xfrm>
      </p:grpSpPr>
      <p:pic>
        <p:nvPicPr>
          <p:cNvPr id="30" name="图形 29">
            <a:extLst>
              <a:ext uri="{FF2B5EF4-FFF2-40B4-BE49-F238E27FC236}">
                <a16:creationId xmlns:a16="http://schemas.microsoft.com/office/drawing/2014/main" id="{93EB0822-0C86-44AC-93BB-265598EE81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020675" y="1034082"/>
            <a:ext cx="2150650" cy="1780508"/>
          </a:xfrm>
          <a:prstGeom prst="rect">
            <a:avLst/>
          </a:prstGeom>
        </p:spPr>
      </p:pic>
      <p:pic>
        <p:nvPicPr>
          <p:cNvPr id="16" name="图形 15">
            <a:extLst>
              <a:ext uri="{FF2B5EF4-FFF2-40B4-BE49-F238E27FC236}">
                <a16:creationId xmlns:a16="http://schemas.microsoft.com/office/drawing/2014/main" id="{72546C54-F809-47BC-954F-29FFE9C3109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000786" y="3523947"/>
            <a:ext cx="4190428" cy="1358887"/>
          </a:xfrm>
          <a:prstGeom prst="rect">
            <a:avLst/>
          </a:prstGeom>
        </p:spPr>
      </p:pic>
      <p:sp>
        <p:nvSpPr>
          <p:cNvPr id="14" name="文本占位符 13">
            <a:extLst>
              <a:ext uri="{FF2B5EF4-FFF2-40B4-BE49-F238E27FC236}">
                <a16:creationId xmlns:a16="http://schemas.microsoft.com/office/drawing/2014/main" id="{F26CEE7E-D44A-4BE0-B2AD-AA7BADD28C35}"/>
              </a:ext>
            </a:extLst>
          </p:cNvPr>
          <p:cNvSpPr>
            <a:spLocks noGrp="1"/>
          </p:cNvSpPr>
          <p:nvPr>
            <p:ph type="body" sz="quarter" idx="10" hasCustomPrompt="1"/>
          </p:nvPr>
        </p:nvSpPr>
        <p:spPr>
          <a:xfrm>
            <a:off x="4000500" y="3736658"/>
            <a:ext cx="4191000" cy="974725"/>
          </a:xfrm>
          <a:prstGeom prst="rect">
            <a:avLst/>
          </a:prstGeom>
        </p:spPr>
        <p:txBody>
          <a:bodyPr/>
          <a:lstStyle>
            <a:lvl1pPr algn="ctr">
              <a:buNone/>
              <a:defRPr sz="6600" b="1">
                <a:ln>
                  <a:noFill/>
                </a:ln>
                <a:solidFill>
                  <a:schemeClr val="bg1"/>
                </a:solidFill>
                <a:effectLst>
                  <a:outerShdw blurRad="127000" algn="ctr" rotWithShape="0">
                    <a:prstClr val="black">
                      <a:alpha val="90000"/>
                    </a:prstClr>
                  </a:outerShdw>
                </a:effectLst>
                <a:latin typeface="微软雅黑" panose="020B0503020204020204" pitchFamily="34" charset="-122"/>
                <a:ea typeface="微软雅黑" panose="020B0503020204020204" pitchFamily="34" charset="-122"/>
              </a:defRPr>
            </a:lvl1pPr>
          </a:lstStyle>
          <a:p>
            <a:pPr lvl="0"/>
            <a:r>
              <a:rPr lang="zh-CN" altLang="en-US"/>
              <a:t>促融共竞</a:t>
            </a:r>
          </a:p>
        </p:txBody>
      </p:sp>
      <p:sp>
        <p:nvSpPr>
          <p:cNvPr id="6" name="文本占位符 5">
            <a:extLst>
              <a:ext uri="{FF2B5EF4-FFF2-40B4-BE49-F238E27FC236}">
                <a16:creationId xmlns:a16="http://schemas.microsoft.com/office/drawing/2014/main" id="{1713F2AD-934A-4CAD-A4F5-7CE706780CE6}"/>
              </a:ext>
            </a:extLst>
          </p:cNvPr>
          <p:cNvSpPr>
            <a:spLocks noGrp="1"/>
          </p:cNvSpPr>
          <p:nvPr>
            <p:ph type="body" sz="quarter" idx="11" hasCustomPrompt="1"/>
          </p:nvPr>
        </p:nvSpPr>
        <p:spPr>
          <a:xfrm>
            <a:off x="4538663" y="4838701"/>
            <a:ext cx="2886075" cy="261937"/>
          </a:xfrm>
          <a:prstGeom prst="rect">
            <a:avLst/>
          </a:prstGeom>
        </p:spPr>
        <p:txBody>
          <a:bodyPr/>
          <a:lstStyle>
            <a:lvl1pPr algn="ctr">
              <a:buNone/>
              <a:defRPr lang="zh-CN" altLang="en-US" sz="1200" b="0" kern="1200">
                <a:ln>
                  <a:noFill/>
                </a:ln>
                <a:solidFill>
                  <a:schemeClr val="bg1"/>
                </a:solidFill>
                <a:effectLst>
                  <a:outerShdw blurRad="190500" sx="102000" sy="102000" algn="ctr" rotWithShape="0">
                    <a:prstClr val="black">
                      <a:alpha val="90000"/>
                    </a:prstClr>
                  </a:outerShdw>
                </a:effectLst>
                <a:latin typeface="Century Gothic" panose="020B0502020202020204" pitchFamily="34" charset="0"/>
                <a:ea typeface="微软雅黑" panose="020B0503020204020204" pitchFamily="34" charset="-122"/>
                <a:cs typeface="+mn-cs"/>
              </a:defRPr>
            </a:lvl1pPr>
          </a:lstStyle>
          <a:p>
            <a:pPr marL="228600" lvl="0" indent="-228600" algn="ctr" defTabSz="914400" rtl="0" eaLnBrk="1" latinLnBrk="0" hangingPunct="1">
              <a:lnSpc>
                <a:spcPct val="90000"/>
              </a:lnSpc>
              <a:spcBef>
                <a:spcPts val="1000"/>
              </a:spcBef>
              <a:buFont typeface="Arial" panose="020B0604020202020204" pitchFamily="34" charset="0"/>
              <a:buNone/>
            </a:pPr>
            <a:r>
              <a:rPr lang="en-US" altLang="zh-CN"/>
              <a:t>TEXT IN YOUR TITLE IN ENGLISH STYLE</a:t>
            </a:r>
            <a:endParaRPr lang="zh-CN" altLang="en-US"/>
          </a:p>
        </p:txBody>
      </p:sp>
      <p:pic>
        <p:nvPicPr>
          <p:cNvPr id="11" name="图形 10">
            <a:extLst>
              <a:ext uri="{FF2B5EF4-FFF2-40B4-BE49-F238E27FC236}">
                <a16:creationId xmlns:a16="http://schemas.microsoft.com/office/drawing/2014/main" id="{88E1A4BC-D041-409C-89E1-C5B1F0ABE74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flipH="1" flipV="1">
            <a:off x="8257604" y="3926929"/>
            <a:ext cx="2538984" cy="634746"/>
          </a:xfrm>
          <a:prstGeom prst="rect">
            <a:avLst/>
          </a:prstGeom>
        </p:spPr>
      </p:pic>
      <p:pic>
        <p:nvPicPr>
          <p:cNvPr id="13" name="PA-Graphic 3">
            <a:extLst>
              <a:ext uri="{FF2B5EF4-FFF2-40B4-BE49-F238E27FC236}">
                <a16:creationId xmlns:a16="http://schemas.microsoft.com/office/drawing/2014/main" id="{A766CEC0-3A4C-4BC2-88A5-2A1DF284587B}"/>
              </a:ext>
            </a:extLst>
          </p:cNvPr>
          <p:cNvPicPr>
            <a:picLocks noChangeAspect="1"/>
          </p:cNvPicPr>
          <p:nvPr userDrawn="1">
            <p:custDataLst>
              <p:tags r:id="rId1"/>
            </p:custDataLst>
          </p:nvPr>
        </p:nvPicPr>
        <p:blipFill>
          <a:blip r:embed="rId7">
            <a:extLst>
              <a:ext uri="{96DAC541-7B7A-43D3-8B79-37D633B846F1}">
                <asvg:svgBlip xmlns:asvg="http://schemas.microsoft.com/office/drawing/2016/SVG/main" r:embed="rId8"/>
              </a:ext>
            </a:extLst>
          </a:blip>
          <a:stretch>
            <a:fillRect/>
          </a:stretch>
        </p:blipFill>
        <p:spPr>
          <a:xfrm>
            <a:off x="1428750" y="3951986"/>
            <a:ext cx="2538984" cy="634746"/>
          </a:xfrm>
          <a:prstGeom prst="rect">
            <a:avLst/>
          </a:prstGeom>
        </p:spPr>
      </p:pic>
      <p:sp>
        <p:nvSpPr>
          <p:cNvPr id="9" name="文本占位符 8">
            <a:extLst>
              <a:ext uri="{FF2B5EF4-FFF2-40B4-BE49-F238E27FC236}">
                <a16:creationId xmlns:a16="http://schemas.microsoft.com/office/drawing/2014/main" id="{6D90EC7C-FB0F-4501-831F-198813AED205}"/>
              </a:ext>
            </a:extLst>
          </p:cNvPr>
          <p:cNvSpPr>
            <a:spLocks noGrp="1"/>
          </p:cNvSpPr>
          <p:nvPr>
            <p:ph type="body" sz="quarter" idx="12" hasCustomPrompt="1"/>
          </p:nvPr>
        </p:nvSpPr>
        <p:spPr>
          <a:xfrm>
            <a:off x="2447925" y="4019550"/>
            <a:ext cx="1519809" cy="492125"/>
          </a:xfrm>
          <a:prstGeom prst="rect">
            <a:avLst/>
          </a:prstGeom>
        </p:spPr>
        <p:txBody>
          <a:bodyPr/>
          <a:lstStyle>
            <a:lvl1pPr algn="r">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a:t>副标题</a:t>
            </a:r>
          </a:p>
        </p:txBody>
      </p:sp>
      <p:sp>
        <p:nvSpPr>
          <p:cNvPr id="15" name="文本占位符 8">
            <a:extLst>
              <a:ext uri="{FF2B5EF4-FFF2-40B4-BE49-F238E27FC236}">
                <a16:creationId xmlns:a16="http://schemas.microsoft.com/office/drawing/2014/main" id="{A6C26270-3309-4229-B61B-4DCBFC2F2C0B}"/>
              </a:ext>
            </a:extLst>
          </p:cNvPr>
          <p:cNvSpPr>
            <a:spLocks noGrp="1"/>
          </p:cNvSpPr>
          <p:nvPr>
            <p:ph type="body" sz="quarter" idx="13" hasCustomPrompt="1"/>
          </p:nvPr>
        </p:nvSpPr>
        <p:spPr>
          <a:xfrm>
            <a:off x="8257604" y="4019550"/>
            <a:ext cx="1519809" cy="492125"/>
          </a:xfrm>
          <a:prstGeom prst="rect">
            <a:avLst/>
          </a:prstGeom>
        </p:spPr>
        <p:txBody>
          <a:bodyPr/>
          <a:lstStyle>
            <a:lvl1pPr algn="l">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a:t>副标题</a:t>
            </a:r>
          </a:p>
        </p:txBody>
      </p:sp>
      <p:pic>
        <p:nvPicPr>
          <p:cNvPr id="17" name="图形 16">
            <a:extLst>
              <a:ext uri="{FF2B5EF4-FFF2-40B4-BE49-F238E27FC236}">
                <a16:creationId xmlns:a16="http://schemas.microsoft.com/office/drawing/2014/main" id="{FA3404CE-016E-4AAD-BF7C-5136139C760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172331" y="4661409"/>
            <a:ext cx="3847338" cy="220218"/>
          </a:xfrm>
          <a:prstGeom prst="rect">
            <a:avLst/>
          </a:prstGeom>
        </p:spPr>
      </p:pic>
      <p:pic>
        <p:nvPicPr>
          <p:cNvPr id="18" name="图形 17">
            <a:extLst>
              <a:ext uri="{FF2B5EF4-FFF2-40B4-BE49-F238E27FC236}">
                <a16:creationId xmlns:a16="http://schemas.microsoft.com/office/drawing/2014/main" id="{BB464287-EFF8-473B-AB2D-EAB27A56D096}"/>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3836861" y="2697798"/>
            <a:ext cx="4518279" cy="561594"/>
          </a:xfrm>
          <a:prstGeom prst="rect">
            <a:avLst/>
          </a:prstGeom>
        </p:spPr>
      </p:pic>
      <p:pic>
        <p:nvPicPr>
          <p:cNvPr id="19" name="图形 18">
            <a:extLst>
              <a:ext uri="{FF2B5EF4-FFF2-40B4-BE49-F238E27FC236}">
                <a16:creationId xmlns:a16="http://schemas.microsoft.com/office/drawing/2014/main" id="{771490E0-61E0-4C59-A61E-785C5793390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4238720" y="2803447"/>
            <a:ext cx="599885" cy="338233"/>
          </a:xfrm>
          <a:prstGeom prst="rect">
            <a:avLst/>
          </a:prstGeom>
        </p:spPr>
      </p:pic>
      <p:sp>
        <p:nvSpPr>
          <p:cNvPr id="21" name="文本占位符 20">
            <a:extLst>
              <a:ext uri="{FF2B5EF4-FFF2-40B4-BE49-F238E27FC236}">
                <a16:creationId xmlns:a16="http://schemas.microsoft.com/office/drawing/2014/main" id="{72D8985E-5399-4081-A4AE-70DC90037432}"/>
              </a:ext>
            </a:extLst>
          </p:cNvPr>
          <p:cNvSpPr>
            <a:spLocks noGrp="1"/>
          </p:cNvSpPr>
          <p:nvPr>
            <p:ph type="body" sz="quarter" idx="14" hasCustomPrompt="1"/>
          </p:nvPr>
        </p:nvSpPr>
        <p:spPr>
          <a:xfrm>
            <a:off x="4895850" y="2759838"/>
            <a:ext cx="2152650" cy="212725"/>
          </a:xfrm>
          <a:prstGeom prst="rect">
            <a:avLst/>
          </a:prstGeom>
        </p:spPr>
        <p:txBody>
          <a:bodyPr/>
          <a:lstStyle>
            <a:lvl1pPr>
              <a:buNone/>
              <a:defRPr lang="zh-CN" altLang="en-US" sz="1200" b="1" kern="1200">
                <a:ln>
                  <a:noFill/>
                </a:ln>
                <a:solidFill>
                  <a:schemeClr val="bg1"/>
                </a:solidFill>
                <a:effectLst/>
                <a:latin typeface="微软雅黑" panose="020B0503020204020204" pitchFamily="34" charset="-122"/>
                <a:ea typeface="微软雅黑" panose="020B0503020204020204" pitchFamily="34" charset="-122"/>
                <a:cs typeface="+mn-cs"/>
              </a:defRPr>
            </a:lvl1pPr>
          </a:lstStyle>
          <a:p>
            <a:pPr lvl="0"/>
            <a:r>
              <a:rPr lang="en-US" altLang="zh-CN"/>
              <a:t>TEXT IN YOUR TITLE</a:t>
            </a:r>
            <a:endParaRPr lang="zh-CN" altLang="en-US" dirty="0"/>
          </a:p>
        </p:txBody>
      </p:sp>
      <p:sp>
        <p:nvSpPr>
          <p:cNvPr id="22" name="文本占位符 20">
            <a:extLst>
              <a:ext uri="{FF2B5EF4-FFF2-40B4-BE49-F238E27FC236}">
                <a16:creationId xmlns:a16="http://schemas.microsoft.com/office/drawing/2014/main" id="{44DF6A13-812F-40C4-878B-A3F76A2C80B8}"/>
              </a:ext>
            </a:extLst>
          </p:cNvPr>
          <p:cNvSpPr>
            <a:spLocks noGrp="1"/>
          </p:cNvSpPr>
          <p:nvPr>
            <p:ph type="body" sz="quarter" idx="15" hasCustomPrompt="1"/>
          </p:nvPr>
        </p:nvSpPr>
        <p:spPr>
          <a:xfrm>
            <a:off x="4895850" y="2955195"/>
            <a:ext cx="2152650" cy="212725"/>
          </a:xfrm>
          <a:prstGeom prst="rect">
            <a:avLst/>
          </a:prstGeom>
        </p:spPr>
        <p:txBody>
          <a:bodyPr/>
          <a:lstStyle>
            <a:lvl1pPr>
              <a:buNone/>
              <a:defRPr lang="zh-CN" altLang="en-US" sz="1200" b="0" kern="1200">
                <a:ln>
                  <a:noFill/>
                </a:ln>
                <a:solidFill>
                  <a:schemeClr val="bg1"/>
                </a:solidFill>
                <a:effectLst/>
                <a:latin typeface="Century Gothic" panose="020B0502020202020204" pitchFamily="34" charset="0"/>
                <a:ea typeface="微软雅黑" panose="020B0503020204020204" pitchFamily="34" charset="-122"/>
                <a:cs typeface="+mn-cs"/>
              </a:defRPr>
            </a:lvl1pPr>
          </a:lstStyle>
          <a:p>
            <a:pPr lvl="0"/>
            <a:r>
              <a:rPr lang="en-US" altLang="zh-CN"/>
              <a:t>TEXT IN YOUR TITLE</a:t>
            </a:r>
            <a:endParaRPr lang="zh-CN" altLang="en-US" dirty="0"/>
          </a:p>
        </p:txBody>
      </p:sp>
      <p:cxnSp>
        <p:nvCxnSpPr>
          <p:cNvPr id="24" name="直接连接符 23">
            <a:extLst>
              <a:ext uri="{FF2B5EF4-FFF2-40B4-BE49-F238E27FC236}">
                <a16:creationId xmlns:a16="http://schemas.microsoft.com/office/drawing/2014/main" id="{A5A453AB-A7CC-4378-A1AD-71FF559597D7}"/>
              </a:ext>
            </a:extLst>
          </p:cNvPr>
          <p:cNvCxnSpPr>
            <a:cxnSpLocks/>
          </p:cNvCxnSpPr>
          <p:nvPr userDrawn="1"/>
        </p:nvCxnSpPr>
        <p:spPr>
          <a:xfrm>
            <a:off x="6804025" y="2803447"/>
            <a:ext cx="0" cy="338233"/>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占位符 27">
            <a:extLst>
              <a:ext uri="{FF2B5EF4-FFF2-40B4-BE49-F238E27FC236}">
                <a16:creationId xmlns:a16="http://schemas.microsoft.com/office/drawing/2014/main" id="{355F0685-D9C9-466A-B7A9-CA32233B3A8F}"/>
              </a:ext>
            </a:extLst>
          </p:cNvPr>
          <p:cNvSpPr>
            <a:spLocks noGrp="1"/>
          </p:cNvSpPr>
          <p:nvPr>
            <p:ph type="body" sz="quarter" idx="16" hasCustomPrompt="1"/>
          </p:nvPr>
        </p:nvSpPr>
        <p:spPr>
          <a:xfrm>
            <a:off x="6886576" y="2756313"/>
            <a:ext cx="1150936" cy="338138"/>
          </a:xfrm>
          <a:prstGeom prst="rect">
            <a:avLst/>
          </a:prstGeom>
        </p:spPr>
        <p:txBody>
          <a:bodyPr/>
          <a:lstStyle>
            <a:lvl1pPr>
              <a:buNone/>
              <a:defRPr sz="2400">
                <a:solidFill>
                  <a:schemeClr val="bg1"/>
                </a:solidFill>
                <a:latin typeface="字魂59号-创粗黑" panose="00000500000000000000" pitchFamily="2" charset="-122"/>
                <a:ea typeface="字魂59号-创粗黑" panose="00000500000000000000" pitchFamily="2" charset="-122"/>
              </a:defRPr>
            </a:lvl1pPr>
          </a:lstStyle>
          <a:p>
            <a:pPr lvl="0"/>
            <a:r>
              <a:rPr lang="zh-CN" altLang="en-US"/>
              <a:t>小标题</a:t>
            </a:r>
          </a:p>
        </p:txBody>
      </p:sp>
      <p:pic>
        <p:nvPicPr>
          <p:cNvPr id="32" name="图形 31">
            <a:extLst>
              <a:ext uri="{FF2B5EF4-FFF2-40B4-BE49-F238E27FC236}">
                <a16:creationId xmlns:a16="http://schemas.microsoft.com/office/drawing/2014/main" id="{78C3F280-8EFF-444E-A887-A9EE690D8B0E}"/>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438473" y="5237912"/>
            <a:ext cx="280797" cy="274415"/>
          </a:xfrm>
          <a:prstGeom prst="rect">
            <a:avLst/>
          </a:prstGeom>
        </p:spPr>
      </p:pic>
      <p:pic>
        <p:nvPicPr>
          <p:cNvPr id="36" name="图形 35">
            <a:extLst>
              <a:ext uri="{FF2B5EF4-FFF2-40B4-BE49-F238E27FC236}">
                <a16:creationId xmlns:a16="http://schemas.microsoft.com/office/drawing/2014/main" id="{8F21857B-805B-400E-9931-B3B52A9E69AF}"/>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959834" y="5659774"/>
            <a:ext cx="3229166" cy="465868"/>
          </a:xfrm>
          <a:prstGeom prst="rect">
            <a:avLst/>
          </a:prstGeom>
        </p:spPr>
      </p:pic>
      <p:pic>
        <p:nvPicPr>
          <p:cNvPr id="35" name="图形 34">
            <a:extLst>
              <a:ext uri="{FF2B5EF4-FFF2-40B4-BE49-F238E27FC236}">
                <a16:creationId xmlns:a16="http://schemas.microsoft.com/office/drawing/2014/main" id="{6CADD42F-BA0E-4EFA-BE63-EC00B5E2D1A6}"/>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2466975" y="5292824"/>
            <a:ext cx="1582674" cy="229743"/>
          </a:xfrm>
          <a:prstGeom prst="rect">
            <a:avLst/>
          </a:prstGeom>
        </p:spPr>
      </p:pic>
      <p:pic>
        <p:nvPicPr>
          <p:cNvPr id="34" name="图形 33">
            <a:extLst>
              <a:ext uri="{FF2B5EF4-FFF2-40B4-BE49-F238E27FC236}">
                <a16:creationId xmlns:a16="http://schemas.microsoft.com/office/drawing/2014/main" id="{8A30075E-4461-4D2D-B5D9-E0E605BDDC04}"/>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607446" y="5375119"/>
            <a:ext cx="3005804" cy="472250"/>
          </a:xfrm>
          <a:prstGeom prst="rect">
            <a:avLst/>
          </a:prstGeom>
        </p:spPr>
      </p:pic>
      <p:pic>
        <p:nvPicPr>
          <p:cNvPr id="33" name="图形 32">
            <a:extLst>
              <a:ext uri="{FF2B5EF4-FFF2-40B4-BE49-F238E27FC236}">
                <a16:creationId xmlns:a16="http://schemas.microsoft.com/office/drawing/2014/main" id="{1AE911DE-1DE3-4CB3-A341-82676C3A9DCC}"/>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671513" y="5512327"/>
            <a:ext cx="3165348" cy="536067"/>
          </a:xfrm>
          <a:prstGeom prst="rect">
            <a:avLst/>
          </a:prstGeom>
        </p:spPr>
      </p:pic>
      <p:sp>
        <p:nvSpPr>
          <p:cNvPr id="40" name="文本占位符 39">
            <a:extLst>
              <a:ext uri="{FF2B5EF4-FFF2-40B4-BE49-F238E27FC236}">
                <a16:creationId xmlns:a16="http://schemas.microsoft.com/office/drawing/2014/main" id="{B36DA48E-C724-4223-B06B-30EB64EE0566}"/>
              </a:ext>
            </a:extLst>
          </p:cNvPr>
          <p:cNvSpPr>
            <a:spLocks noGrp="1"/>
          </p:cNvSpPr>
          <p:nvPr>
            <p:ph type="body" sz="quarter" idx="17" hasCustomPrompt="1"/>
          </p:nvPr>
        </p:nvSpPr>
        <p:spPr>
          <a:xfrm>
            <a:off x="671513" y="5557193"/>
            <a:ext cx="3165475" cy="536575"/>
          </a:xfrm>
          <a:prstGeom prst="rect">
            <a:avLst/>
          </a:prstGeom>
        </p:spPr>
        <p:txBody>
          <a:bodyPr/>
          <a:lstStyle>
            <a:lvl1pPr>
              <a:buNone/>
              <a:defRPr sz="2800" b="1">
                <a:solidFill>
                  <a:schemeClr val="bg1"/>
                </a:solidFill>
                <a:latin typeface="微软雅黑" panose="020B0503020204020204" pitchFamily="34" charset="-122"/>
                <a:ea typeface="微软雅黑" panose="020B0503020204020204" pitchFamily="34" charset="-122"/>
              </a:defRPr>
            </a:lvl1pPr>
          </a:lstStyle>
          <a:p>
            <a:pPr lvl="0"/>
            <a:r>
              <a:rPr lang="en-US" altLang="zh-CN"/>
              <a:t>PPT</a:t>
            </a:r>
            <a:r>
              <a:rPr lang="zh-CN" altLang="en-US"/>
              <a:t>的补充信息</a:t>
            </a:r>
          </a:p>
        </p:txBody>
      </p:sp>
      <p:pic>
        <p:nvPicPr>
          <p:cNvPr id="43" name="图形 42">
            <a:extLst>
              <a:ext uri="{FF2B5EF4-FFF2-40B4-BE49-F238E27FC236}">
                <a16:creationId xmlns:a16="http://schemas.microsoft.com/office/drawing/2014/main" id="{50F24856-7A0C-471B-900B-1DBFD12043E9}"/>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8152307" y="5292824"/>
            <a:ext cx="1582674" cy="229743"/>
          </a:xfrm>
          <a:prstGeom prst="rect">
            <a:avLst/>
          </a:prstGeom>
        </p:spPr>
      </p:pic>
      <p:pic>
        <p:nvPicPr>
          <p:cNvPr id="45" name="图形 44">
            <a:extLst>
              <a:ext uri="{FF2B5EF4-FFF2-40B4-BE49-F238E27FC236}">
                <a16:creationId xmlns:a16="http://schemas.microsoft.com/office/drawing/2014/main" id="{37CF6F13-EA7A-4ADA-9958-15D79E848970}"/>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8019669" y="5659774"/>
            <a:ext cx="3229166" cy="465868"/>
          </a:xfrm>
          <a:prstGeom prst="rect">
            <a:avLst/>
          </a:prstGeom>
        </p:spPr>
      </p:pic>
      <p:pic>
        <p:nvPicPr>
          <p:cNvPr id="44" name="图形 43">
            <a:extLst>
              <a:ext uri="{FF2B5EF4-FFF2-40B4-BE49-F238E27FC236}">
                <a16:creationId xmlns:a16="http://schemas.microsoft.com/office/drawing/2014/main" id="{18238AD5-21E4-4E9A-B3B5-84C4878431A6}"/>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8576047" y="5375119"/>
            <a:ext cx="3005804" cy="472250"/>
          </a:xfrm>
          <a:prstGeom prst="rect">
            <a:avLst/>
          </a:prstGeom>
        </p:spPr>
      </p:pic>
      <p:pic>
        <p:nvPicPr>
          <p:cNvPr id="42" name="图形 41">
            <a:extLst>
              <a:ext uri="{FF2B5EF4-FFF2-40B4-BE49-F238E27FC236}">
                <a16:creationId xmlns:a16="http://schemas.microsoft.com/office/drawing/2014/main" id="{2E3CFA4A-E139-4326-8989-F97C25608C44}"/>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8355139" y="5512327"/>
            <a:ext cx="3165348" cy="536067"/>
          </a:xfrm>
          <a:prstGeom prst="rect">
            <a:avLst/>
          </a:prstGeom>
        </p:spPr>
      </p:pic>
      <p:pic>
        <p:nvPicPr>
          <p:cNvPr id="46" name="图形 45">
            <a:extLst>
              <a:ext uri="{FF2B5EF4-FFF2-40B4-BE49-F238E27FC236}">
                <a16:creationId xmlns:a16="http://schemas.microsoft.com/office/drawing/2014/main" id="{CC53333F-08C0-4FD6-ADE0-2DE1CDEB776E}"/>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flipH="1">
            <a:off x="11472730" y="5237912"/>
            <a:ext cx="280797" cy="274415"/>
          </a:xfrm>
          <a:prstGeom prst="rect">
            <a:avLst/>
          </a:prstGeom>
        </p:spPr>
      </p:pic>
      <p:sp>
        <p:nvSpPr>
          <p:cNvPr id="47" name="文本占位符 39">
            <a:extLst>
              <a:ext uri="{FF2B5EF4-FFF2-40B4-BE49-F238E27FC236}">
                <a16:creationId xmlns:a16="http://schemas.microsoft.com/office/drawing/2014/main" id="{D63D688B-3247-46E9-BC98-EAAC1A492815}"/>
              </a:ext>
            </a:extLst>
          </p:cNvPr>
          <p:cNvSpPr>
            <a:spLocks noGrp="1"/>
          </p:cNvSpPr>
          <p:nvPr>
            <p:ph type="body" sz="quarter" idx="18" hasCustomPrompt="1"/>
          </p:nvPr>
        </p:nvSpPr>
        <p:spPr>
          <a:xfrm>
            <a:off x="8355012" y="5557193"/>
            <a:ext cx="3165475" cy="536575"/>
          </a:xfrm>
          <a:prstGeom prst="rect">
            <a:avLst/>
          </a:prstGeom>
        </p:spPr>
        <p:txBody>
          <a:bodyPr/>
          <a:lstStyle>
            <a:lvl1pPr algn="r">
              <a:buNone/>
              <a:defRPr sz="2800" b="1">
                <a:solidFill>
                  <a:schemeClr val="bg1"/>
                </a:solidFill>
                <a:latin typeface="微软雅黑" panose="020B0503020204020204" pitchFamily="34" charset="-122"/>
                <a:ea typeface="微软雅黑" panose="020B0503020204020204" pitchFamily="34" charset="-122"/>
              </a:defRPr>
            </a:lvl1pPr>
          </a:lstStyle>
          <a:p>
            <a:pPr lvl="0"/>
            <a:r>
              <a:rPr lang="en-US" altLang="zh-CN"/>
              <a:t>PPT</a:t>
            </a:r>
            <a:r>
              <a:rPr lang="zh-CN" altLang="en-US"/>
              <a:t>的补充信息</a:t>
            </a:r>
          </a:p>
        </p:txBody>
      </p:sp>
    </p:spTree>
    <p:extLst>
      <p:ext uri="{BB962C8B-B14F-4D97-AF65-F5344CB8AC3E}">
        <p14:creationId xmlns:p14="http://schemas.microsoft.com/office/powerpoint/2010/main" val="312098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500"/>
                                        <p:tgtEl>
                                          <p:spTgt spid="15">
                                            <p:txEl>
                                              <p:pRg st="0" end="0"/>
                                            </p:txEl>
                                          </p:spTgt>
                                        </p:tgtEl>
                                      </p:cBhvr>
                                    </p:animEffect>
                                  </p:childTnLst>
                                </p:cTn>
                              </p:par>
                              <p:par>
                                <p:cTn id="19" presetID="0" presetClass="path" presetSubtype="0" repeatCount="indefinite" fill="hold" nodeType="withEffect">
                                  <p:stCondLst>
                                    <p:cond delay="0"/>
                                  </p:stCondLst>
                                  <p:childTnLst>
                                    <p:animMotion origin="layout" path="M -0.00013 -0.00324 L -0.00013 -0.00324 C -0.0017 -0.00347 -0.00326 -0.00254 -0.00456 -0.00393 C -0.00508 -0.00439 -0.00456 -0.00648 -0.00417 -0.0074 C -0.00378 -0.00787 -0.00339 -0.00671 -0.003 -0.00671 C -0.00209 -0.00625 -0.00118 -0.00625 -0.00013 -0.00601 C -0.00066 -0.003 -0.00013 -0.0037 -0.00013 -0.00324 Z " pathEditMode="relative" ptsTypes="AAAAAAA">
                                      <p:cBhvr>
                                        <p:cTn id="20" dur="5000" fill="hold"/>
                                        <p:tgtEl>
                                          <p:spTgt spid="32"/>
                                        </p:tgtEl>
                                        <p:attrNameLst>
                                          <p:attrName>ppt_x</p:attrName>
                                          <p:attrName>ppt_y</p:attrName>
                                        </p:attrNameLst>
                                      </p:cBhvr>
                                    </p:animMotion>
                                  </p:childTnLst>
                                </p:cTn>
                              </p:par>
                              <p:par>
                                <p:cTn id="21" presetID="0" presetClass="path" presetSubtype="0" repeatCount="indefinite" fill="hold" nodeType="withEffect">
                                  <p:stCondLst>
                                    <p:cond delay="0"/>
                                  </p:stCondLst>
                                  <p:childTnLst>
                                    <p:animMotion origin="layout" path="M -0.00039 -0.00092 L -0.00039 -0.00069 C -0.00066 -4.07407E-6 -0.00066 0.00093 -0.00105 0.00186 C -0.00131 0.00255 -0.00274 0.00186 -0.00274 0.00209 C -0.00287 0.00047 -0.00274 -0.00069 -0.003 -0.00208 C -0.003 -0.00231 -0.00352 -0.00208 -0.00352 -0.00231 C -0.00365 -0.00416 -0.00313 -0.00439 -0.00261 -0.00509 C -0.00248 -0.00555 -0.00248 -0.00601 -0.00235 -0.00625 C -0.00222 -0.00648 -0.00196 -0.00648 -0.00183 -0.00648 C -0.00105 -0.00648 -0.00066 -0.00625 4.16667E-6 -0.00578 C 4.16667E-6 -0.00555 4.16667E-6 -0.00509 0.00013 -0.00486 C 0.00039 -0.00416 0.00091 -0.00393 0.0013 -0.0037 C 0.00156 -0.00301 0.00195 -0.00138 0.0013 -0.00069 C 0.00091 -4.07407E-6 -0.00013 -0.00092 -0.00039 -0.00092 Z " pathEditMode="relative" rAng="0" ptsTypes="AAAAAAAAAAAAAA">
                                      <p:cBhvr>
                                        <p:cTn id="22" dur="5000" fill="hold"/>
                                        <p:tgtEl>
                                          <p:spTgt spid="33"/>
                                        </p:tgtEl>
                                        <p:attrNameLst>
                                          <p:attrName>ppt_x</p:attrName>
                                          <p:attrName>ppt_y</p:attrName>
                                        </p:attrNameLst>
                                      </p:cBhvr>
                                      <p:rCtr x="-6500" y="-13900"/>
                                    </p:animMotion>
                                  </p:childTnLst>
                                </p:cTn>
                              </p:par>
                              <p:par>
                                <p:cTn id="23" presetID="0" presetClass="path" presetSubtype="0" repeatCount="indefinite" fill="hold" nodeType="withEffect">
                                  <p:stCondLst>
                                    <p:cond delay="0"/>
                                  </p:stCondLst>
                                  <p:childTnLst>
                                    <p:animMotion origin="layout" path="M -0.00065 4.44444E-6 L -0.00065 4.44444E-6 C -0.00117 -0.00047 -0.00183 -0.00047 -0.00222 -0.00116 C -0.00235 -0.00139 -0.00222 -0.00186 -0.00209 -0.00232 C -0.0017 -0.00278 -0.00091 -0.00371 -0.00091 -0.00371 C 0.00065 -0.00278 -0.00013 -0.00278 0.0013 -0.00325 C 0.00143 -0.00348 0.00169 -0.00417 0.00182 -0.00394 C 0.00234 -0.00348 0.00273 -0.00186 0.00273 -0.00186 C 0.0026 -0.00186 0.00234 0.00046 0.00221 0.00069 C 0.00156 0.00185 0.0013 0.00208 0.00052 0.00254 C 0.00013 0.00231 -0.00013 0.00231 -0.00052 0.00208 C -0.00065 0.00185 -0.00065 0.00023 -0.00065 4.44444E-6 Z " pathEditMode="relative" ptsTypes="AAAAAAAAAAAA">
                                      <p:cBhvr>
                                        <p:cTn id="24" dur="5000" fill="hold"/>
                                        <p:tgtEl>
                                          <p:spTgt spid="34"/>
                                        </p:tgtEl>
                                        <p:attrNameLst>
                                          <p:attrName>ppt_x</p:attrName>
                                          <p:attrName>ppt_y</p:attrName>
                                        </p:attrNameLst>
                                      </p:cBhvr>
                                    </p:animMotion>
                                  </p:childTnLst>
                                </p:cTn>
                              </p:par>
                              <p:par>
                                <p:cTn id="25" presetID="0" presetClass="path" presetSubtype="0" repeatCount="indefinite" fill="hold" nodeType="withEffect">
                                  <p:stCondLst>
                                    <p:cond delay="0"/>
                                  </p:stCondLst>
                                  <p:childTnLst>
                                    <p:animMotion origin="layout" path="M -0.00065 -0.0007 L -0.00065 -0.0007 C -0.00117 -0.00116 -0.0017 -0.00116 -0.00222 -0.00186 C -0.00235 -0.00209 -0.0017 -0.00232 -0.00156 -0.00209 C -0.00143 -0.00186 -0.0017 -0.00139 -0.00183 -0.00116 C -0.00196 -0.0007 -0.00222 -0.00093 -0.00235 -0.0007 C -0.00287 0.00185 -0.00313 0.00115 -0.00222 0.00185 C -0.00196 0.00162 -0.0017 0.00162 -0.00156 0.00138 C -0.00039 -0.00047 -0.00209 0.00092 -0.00065 4.07407E-6 C -0.00026 4.07407E-6 2.5E-6 4.07407E-6 0.00039 0.00023 C 0.00052 0.00046 0.00065 0.00115 0.00052 0.00138 C 0.00013 0.00185 -0.00039 -0.00047 -0.00065 -0.0007 Z " pathEditMode="relative" ptsTypes="AAAAAAAAAAAA">
                                      <p:cBhvr>
                                        <p:cTn id="26" dur="5000" fill="hold"/>
                                        <p:tgtEl>
                                          <p:spTgt spid="35"/>
                                        </p:tgtEl>
                                        <p:attrNameLst>
                                          <p:attrName>ppt_x</p:attrName>
                                          <p:attrName>ppt_y</p:attrName>
                                        </p:attrNameLst>
                                      </p:cBhvr>
                                    </p:animMotion>
                                  </p:childTnLst>
                                </p:cTn>
                              </p:par>
                              <p:par>
                                <p:cTn id="27" presetID="0" presetClass="path" presetSubtype="0" repeatCount="indefinite" fill="hold" nodeType="withEffect">
                                  <p:stCondLst>
                                    <p:cond delay="0"/>
                                  </p:stCondLst>
                                  <p:childTnLst>
                                    <p:animMotion origin="layout" path="M 2.08333E-6 -0.00162 L 2.08333E-6 -0.00162 C -0.00065 -0.00093 -0.0013 0.00023 -0.00209 0.00023 C -0.00235 0.00046 -0.00248 -0.0007 -0.00235 -0.00116 C -0.00222 -0.00139 -0.00182 -0.00139 -0.00156 -0.00162 C -0.00143 -0.00208 -0.00156 -0.00255 -0.0013 -0.00301 C -0.00117 -0.00324 -0.00065 -0.00301 -0.00052 -0.00347 C -0.00026 -0.00417 -0.00039 -0.00532 -0.00026 -0.00602 C 0.00013 -0.00602 0.00065 -0.00579 0.00104 -0.00579 C 0.00156 -0.00532 0.0026 -0.00486 0.0026 -0.00486 C 0.00247 -0.0044 0.00234 -0.0037 0.00208 -0.00347 C 0.00182 -0.00301 0.00104 -0.00324 0.0013 -0.00301 C 0.00169 -0.00232 0.00286 -0.00208 0.00286 -0.00208 C 0.00299 -0.00162 0.00364 -0.00093 0.00338 -0.0007 C 0.00273 7.40741E-7 0.00169 -0.00139 0.00104 -0.00162 C 0.00078 -0.00162 0.00013 -0.00162 2.08333E-6 -0.00162 Z " pathEditMode="relative" ptsTypes="AAAAAAAAAAAAAAAA">
                                      <p:cBhvr>
                                        <p:cTn id="28" dur="5000" fill="hold"/>
                                        <p:tgtEl>
                                          <p:spTgt spid="36"/>
                                        </p:tgtEl>
                                        <p:attrNameLst>
                                          <p:attrName>ppt_x</p:attrName>
                                          <p:attrName>ppt_y</p:attrName>
                                        </p:attrNameLst>
                                      </p:cBhvr>
                                    </p:animMotion>
                                  </p:childTnLst>
                                </p:cTn>
                              </p:par>
                              <p:par>
                                <p:cTn id="29" presetID="0" presetClass="path" presetSubtype="0" repeatCount="indefinite" fill="hold" grpId="0" nodeType="withEffect">
                                  <p:stCondLst>
                                    <p:cond delay="0"/>
                                  </p:stCondLst>
                                  <p:childTnLst>
                                    <p:animMotion origin="layout" path="M -0.00039 -0.00092 L -0.00039 -0.00092 C -0.00066 -4.07407E-6 -0.00066 0.00093 -0.00105 0.00186 C -0.00131 0.00255 -0.00274 0.00186 -0.00274 0.00186 C -0.00287 0.00047 -0.00274 -0.00069 -0.003 -0.00208 C -0.003 -0.00231 -0.00352 -0.00208 -0.00352 -0.00231 C -0.00365 -0.00416 -0.00313 -0.00439 -0.00261 -0.00509 C -0.00248 -0.00555 -0.00248 -0.00601 -0.00235 -0.00625 C -0.00222 -0.00648 -0.00196 -0.00648 -0.00183 -0.00648 C -0.00105 -0.00648 -0.00066 -0.00625 4.16667E-6 -0.00578 C 4.16667E-6 -0.00555 4.16667E-6 -0.00509 0.00013 -0.00486 C 0.00039 -0.00416 0.00091 -0.00393 0.0013 -0.0037 C 0.00156 -0.00301 0.00195 -0.00138 0.0013 -0.00069 C 0.00091 -4.07407E-6 -0.00013 -0.00092 -0.00039 -0.00092 Z " pathEditMode="relative" ptsTypes="AAAAAAAAAAAAAA">
                                      <p:cBhvr>
                                        <p:cTn id="30" dur="5000" fill="hold"/>
                                        <p:tgtEl>
                                          <p:spTgt spid="40">
                                            <p:txEl>
                                              <p:pRg st="0" end="0"/>
                                            </p:txEl>
                                          </p:spTgt>
                                        </p:tgtEl>
                                        <p:attrNameLst>
                                          <p:attrName>ppt_x</p:attrName>
                                          <p:attrName>ppt_y</p:attrName>
                                        </p:attrNameLst>
                                      </p:cBhvr>
                                    </p:animMotion>
                                  </p:childTnLst>
                                </p:cTn>
                              </p:par>
                              <p:par>
                                <p:cTn id="31" presetID="0" presetClass="path" presetSubtype="0" repeatCount="indefinite" fill="hold" nodeType="withEffect">
                                  <p:stCondLst>
                                    <p:cond delay="0"/>
                                  </p:stCondLst>
                                  <p:childTnLst>
                                    <p:animMotion origin="layout" path="M -0.00039 -0.00092 L -0.00039 -0.00069 C -0.00066 -4.07407E-6 -0.00066 0.00093 -0.00105 0.00186 C -0.00131 0.00255 -0.00274 0.00186 -0.00274 0.00209 C -0.00287 0.00047 -0.00274 -0.00069 -0.003 -0.00208 C -0.003 -0.00231 -0.00352 -0.00208 -0.00352 -0.00231 C -0.00365 -0.00416 -0.00313 -0.00439 -0.00261 -0.00509 C -0.00248 -0.00555 -0.00248 -0.00601 -0.00235 -0.00625 C -0.00222 -0.00648 -0.00196 -0.00648 -0.00183 -0.00648 C -0.00105 -0.00648 -0.00066 -0.00625 4.16667E-6 -0.00578 C 4.16667E-6 -0.00555 4.16667E-6 -0.00509 0.00013 -0.00486 C 0.00039 -0.00416 0.00091 -0.00393 0.0013 -0.0037 C 0.00156 -0.00301 0.00195 -0.00138 0.0013 -0.00069 C 0.00091 -4.07407E-6 -0.00013 -0.00092 -0.00039 -0.00092 Z " pathEditMode="relative" rAng="0" ptsTypes="AAAAAAAAAAAAAA">
                                      <p:cBhvr>
                                        <p:cTn id="32" dur="5000" fill="hold"/>
                                        <p:tgtEl>
                                          <p:spTgt spid="42"/>
                                        </p:tgtEl>
                                        <p:attrNameLst>
                                          <p:attrName>ppt_x</p:attrName>
                                          <p:attrName>ppt_y</p:attrName>
                                        </p:attrNameLst>
                                      </p:cBhvr>
                                      <p:rCtr x="-6500" y="-13900"/>
                                    </p:animMotion>
                                  </p:childTnLst>
                                </p:cTn>
                              </p:par>
                              <p:par>
                                <p:cTn id="33" presetID="0" presetClass="path" presetSubtype="0" repeatCount="indefinite" fill="hold" nodeType="withEffect">
                                  <p:stCondLst>
                                    <p:cond delay="0"/>
                                  </p:stCondLst>
                                  <p:childTnLst>
                                    <p:animMotion origin="layout" path="M -0.00065 -0.0007 L -0.00065 -0.0007 C -0.00117 -0.00116 -0.0017 -0.00116 -0.00222 -0.00186 C -0.00235 -0.00209 -0.0017 -0.00232 -0.00156 -0.00209 C -0.00143 -0.00186 -0.0017 -0.00139 -0.00183 -0.00116 C -0.00196 -0.0007 -0.00222 -0.00093 -0.00235 -0.0007 C -0.00287 0.00185 -0.00313 0.00115 -0.00222 0.00185 C -0.00196 0.00162 -0.0017 0.00162 -0.00156 0.00138 C -0.00039 -0.00047 -0.00209 0.00092 -0.00065 4.07407E-6 C -0.00026 4.07407E-6 2.5E-6 4.07407E-6 0.00039 0.00023 C 0.00052 0.00046 0.00065 0.00115 0.00052 0.00138 C 0.00013 0.00185 -0.00039 -0.00047 -0.00065 -0.0007 Z " pathEditMode="relative" ptsTypes="AAAAAAAAAAAA">
                                      <p:cBhvr>
                                        <p:cTn id="34" dur="5000" fill="hold"/>
                                        <p:tgtEl>
                                          <p:spTgt spid="43"/>
                                        </p:tgtEl>
                                        <p:attrNameLst>
                                          <p:attrName>ppt_x</p:attrName>
                                          <p:attrName>ppt_y</p:attrName>
                                        </p:attrNameLst>
                                      </p:cBhvr>
                                    </p:animMotion>
                                  </p:childTnLst>
                                </p:cTn>
                              </p:par>
                              <p:par>
                                <p:cTn id="35" presetID="0" presetClass="path" presetSubtype="0" repeatCount="indefinite" fill="hold" nodeType="withEffect">
                                  <p:stCondLst>
                                    <p:cond delay="0"/>
                                  </p:stCondLst>
                                  <p:childTnLst>
                                    <p:animMotion origin="layout" path="M -0.00065 4.44444E-6 L -0.00065 4.44444E-6 C -0.00117 -0.00047 -0.00183 -0.00047 -0.00222 -0.00116 C -0.00235 -0.00139 -0.00222 -0.00186 -0.00209 -0.00232 C -0.0017 -0.00278 -0.00091 -0.00371 -0.00091 -0.00371 C 0.00065 -0.00278 -0.00013 -0.00278 0.0013 -0.00325 C 0.00143 -0.00348 0.00169 -0.00417 0.00182 -0.00394 C 0.00234 -0.00348 0.00273 -0.00186 0.00273 -0.00186 C 0.0026 -0.00186 0.00234 0.00046 0.00221 0.00069 C 0.00156 0.00185 0.0013 0.00208 0.00052 0.00254 C 0.00013 0.00231 -0.00013 0.00231 -0.00052 0.00208 C -0.00065 0.00185 -0.00065 0.00023 -0.00065 4.44444E-6 Z " pathEditMode="relative" ptsTypes="AAAAAAAAAAAA">
                                      <p:cBhvr>
                                        <p:cTn id="36" dur="5000" fill="hold"/>
                                        <p:tgtEl>
                                          <p:spTgt spid="44"/>
                                        </p:tgtEl>
                                        <p:attrNameLst>
                                          <p:attrName>ppt_x</p:attrName>
                                          <p:attrName>ppt_y</p:attrName>
                                        </p:attrNameLst>
                                      </p:cBhvr>
                                    </p:animMotion>
                                  </p:childTnLst>
                                </p:cTn>
                              </p:par>
                              <p:par>
                                <p:cTn id="37" presetID="0" presetClass="path" presetSubtype="0" repeatCount="indefinite" fill="hold" nodeType="withEffect">
                                  <p:stCondLst>
                                    <p:cond delay="0"/>
                                  </p:stCondLst>
                                  <p:childTnLst>
                                    <p:animMotion origin="layout" path="M 2.08333E-6 -0.00162 L 2.08333E-6 -0.00162 C -0.00065 -0.00093 -0.0013 0.00023 -0.00209 0.00023 C -0.00235 0.00046 -0.00248 -0.0007 -0.00235 -0.00116 C -0.00222 -0.00139 -0.00182 -0.00139 -0.00156 -0.00162 C -0.00143 -0.00208 -0.00156 -0.00255 -0.0013 -0.00301 C -0.00117 -0.00324 -0.00065 -0.00301 -0.00052 -0.00347 C -0.00026 -0.00417 -0.00039 -0.00532 -0.00026 -0.00602 C 0.00013 -0.00602 0.00065 -0.00579 0.00104 -0.00579 C 0.00156 -0.00532 0.0026 -0.00486 0.0026 -0.00486 C 0.00247 -0.0044 0.00234 -0.0037 0.00208 -0.00347 C 0.00182 -0.00301 0.00104 -0.00324 0.0013 -0.00301 C 0.00169 -0.00232 0.00286 -0.00208 0.00286 -0.00208 C 0.00299 -0.00162 0.00364 -0.00093 0.00338 -0.0007 C 0.00273 7.40741E-7 0.00169 -0.00139 0.00104 -0.00162 C 0.00078 -0.00162 0.00013 -0.00162 2.08333E-6 -0.00162 Z " pathEditMode="relative" ptsTypes="AAAAAAAAAAAAAAAA">
                                      <p:cBhvr>
                                        <p:cTn id="38" dur="5000" fill="hold"/>
                                        <p:tgtEl>
                                          <p:spTgt spid="45"/>
                                        </p:tgtEl>
                                        <p:attrNameLst>
                                          <p:attrName>ppt_x</p:attrName>
                                          <p:attrName>ppt_y</p:attrName>
                                        </p:attrNameLst>
                                      </p:cBhvr>
                                    </p:animMotion>
                                  </p:childTnLst>
                                </p:cTn>
                              </p:par>
                              <p:par>
                                <p:cTn id="39" presetID="0" presetClass="path" presetSubtype="0" repeatCount="indefinite" fill="hold" nodeType="withEffect">
                                  <p:stCondLst>
                                    <p:cond delay="0"/>
                                  </p:stCondLst>
                                  <p:childTnLst>
                                    <p:animMotion origin="layout" path="M -0.00013 -0.00324 L -0.00013 -0.003 C -0.00169 -0.00347 -0.00325 -0.00254 -0.00455 -0.00393 C -0.00507 -0.00439 -0.00455 -0.00648 -0.00416 -0.0074 C -0.00377 -0.00787 -0.00338 -0.00671 -0.00299 -0.00671 C -0.00208 -0.00625 -0.00117 -0.00625 -0.00013 -0.00601 C -0.00065 -0.003 -0.00013 -0.0037 -0.00013 -0.00324 Z " pathEditMode="relative" rAng="0" ptsTypes="AAAAAAA">
                                      <p:cBhvr>
                                        <p:cTn id="40" dur="5000" fill="hold"/>
                                        <p:tgtEl>
                                          <p:spTgt spid="46"/>
                                        </p:tgtEl>
                                        <p:attrNameLst>
                                          <p:attrName>ppt_x</p:attrName>
                                          <p:attrName>ppt_y</p:attrName>
                                        </p:attrNameLst>
                                      </p:cBhvr>
                                      <p:rCtr x="-23400" y="-20800"/>
                                    </p:animMotion>
                                  </p:childTnLst>
                                </p:cTn>
                              </p:par>
                              <p:par>
                                <p:cTn id="41" presetID="0" presetClass="path" presetSubtype="0" repeatCount="indefinite" fill="hold" grpId="0" nodeType="withEffect">
                                  <p:stCondLst>
                                    <p:cond delay="0"/>
                                  </p:stCondLst>
                                  <p:childTnLst>
                                    <p:animMotion origin="layout" path="M -0.00039 -0.00093 L -0.00039 -0.0007 C -0.00065 1.11111E-6 -0.00065 0.00092 -0.00104 0.00185 C -0.0013 0.00255 -0.00273 0.00185 -0.00273 0.00208 C -0.00286 0.00046 -0.00273 -0.0007 -0.00299 -0.00208 C -0.00299 -0.00232 -0.00351 -0.00208 -0.00351 -0.00232 C -0.00364 -0.00417 -0.00312 -0.0044 -0.0026 -0.00509 C -0.00247 -0.00556 -0.00247 -0.00602 -0.00234 -0.00625 C -0.00221 -0.00648 -0.00195 -0.00648 -0.00182 -0.00648 C -0.00104 -0.00648 -0.00065 -0.00625 -4.79167E-6 -0.00579 C -4.79167E-6 -0.00556 -4.79167E-6 -0.00509 0.00014 -0.00486 C 0.0004 -0.00417 0.00092 -0.00394 0.00131 -0.0037 C 0.00157 -0.00301 0.00196 -0.00139 0.00131 -0.0007 C 0.00092 1.11111E-6 -0.00013 -0.00093 -0.00039 -0.00093 Z " pathEditMode="relative" rAng="0" ptsTypes="AAAAAAAAAAAAAA">
                                      <p:cBhvr>
                                        <p:cTn id="42" dur="5000" fill="hold"/>
                                        <p:tgtEl>
                                          <p:spTgt spid="47">
                                            <p:txEl>
                                              <p:pRg st="0" end="0"/>
                                            </p:txEl>
                                          </p:spTgt>
                                        </p:tgtEl>
                                        <p:attrNameLst>
                                          <p:attrName>ppt_x</p:attrName>
                                          <p:attrName>ppt_y</p:attrName>
                                        </p:attrNameLst>
                                      </p:cBhvr>
                                      <p:rCtr x="-6500" y="-13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40" grpId="0" build="p">
        <p:tmplLst>
          <p:tmpl lvl="1">
            <p:tnLst>
              <p:par>
                <p:cTn presetID="0" presetClass="path" presetSubtype="0" repeatCount="indefinite" fill="hold" nodeType="withEffect">
                  <p:stCondLst>
                    <p:cond delay="0"/>
                  </p:stCondLst>
                  <p:childTnLst>
                    <p:animMotion origin="layout" path="M -0.00039 -0.00092 L -0.00039 -0.00092 C -0.00066 -4.07407E-6 -0.00066 0.00093 -0.00105 0.00186 C -0.00131 0.00255 -0.00274 0.00186 -0.00274 0.00186 C -0.00287 0.00047 -0.00274 -0.00069 -0.003 -0.00208 C -0.003 -0.00231 -0.00352 -0.00208 -0.00352 -0.00231 C -0.00365 -0.00416 -0.00313 -0.00439 -0.00261 -0.00509 C -0.00248 -0.00555 -0.00248 -0.00601 -0.00235 -0.00625 C -0.00222 -0.00648 -0.00196 -0.00648 -0.00183 -0.00648 C -0.00105 -0.00648 -0.00066 -0.00625 4.16667E-6 -0.00578 C 4.16667E-6 -0.00555 4.16667E-6 -0.00509 0.00013 -0.00486 C 0.00039 -0.00416 0.00091 -0.00393 0.0013 -0.0037 C 0.00156 -0.00301 0.00195 -0.00138 0.0013 -0.00069 C 0.00091 -4.07407E-6 -0.00013 -0.00092 -0.00039 -0.00092 Z " pathEditMode="relative" ptsTypes="AAAAAAAAAAAAAA">
                      <p:cBhvr>
                        <p:cTn dur="5000" fill="hold"/>
                        <p:tgtEl>
                          <p:spTgt spid="40"/>
                        </p:tgtEl>
                        <p:attrNameLst>
                          <p:attrName>ppt_x</p:attrName>
                          <p:attrName>ppt_y</p:attrName>
                        </p:attrNameLst>
                      </p:cBhvr>
                    </p:animMotion>
                  </p:childTnLst>
                </p:cTn>
              </p:par>
            </p:tnLst>
          </p:tmpl>
        </p:tmplLst>
      </p:bldP>
      <p:bldP spid="47" grpId="0" build="p">
        <p:tmplLst>
          <p:tmpl lvl="1">
            <p:tnLst>
              <p:par>
                <p:cTn presetID="0" presetClass="path" presetSubtype="0" repeatCount="indefinite" fill="hold" nodeType="withEffect">
                  <p:stCondLst>
                    <p:cond delay="0"/>
                  </p:stCondLst>
                  <p:childTnLst>
                    <p:animMotion origin="layout" path="M -0.00039 -0.00093 L -0.00039 -0.0007 C -0.00065 1.11111E-6 -0.00065 0.00092 -0.00104 0.00185 C -0.0013 0.00255 -0.00273 0.00185 -0.00273 0.00208 C -0.00286 0.00046 -0.00273 -0.0007 -0.00299 -0.00208 C -0.00299 -0.00232 -0.00351 -0.00208 -0.00351 -0.00232 C -0.00364 -0.00417 -0.00312 -0.0044 -0.0026 -0.00509 C -0.00247 -0.00556 -0.00247 -0.00602 -0.00234 -0.00625 C -0.00221 -0.00648 -0.00195 -0.00648 -0.00182 -0.00648 C -0.00104 -0.00648 -0.00065 -0.00625 -4.79167E-6 -0.00579 C -4.79167E-6 -0.00556 -4.79167E-6 -0.00509 0.00014 -0.00486 C 0.0004 -0.00417 0.00092 -0.00394 0.00131 -0.0037 C 0.00157 -0.00301 0.00196 -0.00139 0.00131 -0.0007 C 0.00092 1.11111E-6 -0.00013 -0.00093 -0.00039 -0.00093 Z " pathEditMode="relative" rAng="0" ptsTypes="AAAAAAAAAAAAAA">
                      <p:cBhvr>
                        <p:cTn dur="5000" fill="hold"/>
                        <p:tgtEl>
                          <p:spTgt spid="47"/>
                        </p:tgtEl>
                        <p:attrNameLst>
                          <p:attrName>ppt_x</p:attrName>
                          <p:attrName>ppt_y</p:attrName>
                        </p:attrNameLst>
                      </p:cBhvr>
                      <p:rCtr x="-65" y="-139"/>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分段说明2">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1D6DD6E-4421-4162-87D1-C9E17C2F8B82}"/>
              </a:ext>
            </a:extLst>
          </p:cNvPr>
          <p:cNvGrpSpPr/>
          <p:nvPr userDrawn="1"/>
        </p:nvGrpSpPr>
        <p:grpSpPr>
          <a:xfrm>
            <a:off x="0" y="260607"/>
            <a:ext cx="24384000" cy="450850"/>
            <a:chOff x="0" y="473075"/>
            <a:chExt cx="24384000" cy="450850"/>
          </a:xfrm>
          <a:solidFill>
            <a:srgbClr val="CFFF5E"/>
          </a:solidFill>
        </p:grpSpPr>
        <p:pic>
          <p:nvPicPr>
            <p:cNvPr id="6" name="图形 5">
              <a:extLst>
                <a:ext uri="{FF2B5EF4-FFF2-40B4-BE49-F238E27FC236}">
                  <a16:creationId xmlns:a16="http://schemas.microsoft.com/office/drawing/2014/main" id="{9D35B0FF-796B-42B0-8B6D-82C1DCE332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7" name="图形 6">
              <a:extLst>
                <a:ext uri="{FF2B5EF4-FFF2-40B4-BE49-F238E27FC236}">
                  <a16:creationId xmlns:a16="http://schemas.microsoft.com/office/drawing/2014/main" id="{D0306ECE-658C-49EF-9BF6-EC9E19BF5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14" name="组合 13">
            <a:extLst>
              <a:ext uri="{FF2B5EF4-FFF2-40B4-BE49-F238E27FC236}">
                <a16:creationId xmlns:a16="http://schemas.microsoft.com/office/drawing/2014/main" id="{088EA670-3810-4200-8372-D6BACE2BA058}"/>
              </a:ext>
            </a:extLst>
          </p:cNvPr>
          <p:cNvGrpSpPr/>
          <p:nvPr userDrawn="1"/>
        </p:nvGrpSpPr>
        <p:grpSpPr>
          <a:xfrm>
            <a:off x="0" y="314582"/>
            <a:ext cx="24384000" cy="342900"/>
            <a:chOff x="0" y="3625850"/>
            <a:chExt cx="24384000" cy="342900"/>
          </a:xfrm>
        </p:grpSpPr>
        <p:pic>
          <p:nvPicPr>
            <p:cNvPr id="5" name="图形 4">
              <a:extLst>
                <a:ext uri="{FF2B5EF4-FFF2-40B4-BE49-F238E27FC236}">
                  <a16:creationId xmlns:a16="http://schemas.microsoft.com/office/drawing/2014/main" id="{FC37DBF3-32B1-4A8C-A28B-8B974A3C16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13" name="图形 12">
              <a:extLst>
                <a:ext uri="{FF2B5EF4-FFF2-40B4-BE49-F238E27FC236}">
                  <a16:creationId xmlns:a16="http://schemas.microsoft.com/office/drawing/2014/main" id="{6E44DDA8-B4CA-4195-9737-BA6AC0C813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16" name="组合 15">
            <a:extLst>
              <a:ext uri="{FF2B5EF4-FFF2-40B4-BE49-F238E27FC236}">
                <a16:creationId xmlns:a16="http://schemas.microsoft.com/office/drawing/2014/main" id="{51E26470-B5D7-4AF0-A38D-1155C152ACE9}"/>
              </a:ext>
            </a:extLst>
          </p:cNvPr>
          <p:cNvGrpSpPr/>
          <p:nvPr userDrawn="1"/>
        </p:nvGrpSpPr>
        <p:grpSpPr>
          <a:xfrm>
            <a:off x="0" y="247907"/>
            <a:ext cx="24384000" cy="476250"/>
            <a:chOff x="0" y="3429000"/>
            <a:chExt cx="24384000" cy="476250"/>
          </a:xfrm>
          <a:solidFill>
            <a:srgbClr val="2CBCF5"/>
          </a:solidFill>
        </p:grpSpPr>
        <p:pic>
          <p:nvPicPr>
            <p:cNvPr id="4" name="图形 3">
              <a:extLst>
                <a:ext uri="{FF2B5EF4-FFF2-40B4-BE49-F238E27FC236}">
                  <a16:creationId xmlns:a16="http://schemas.microsoft.com/office/drawing/2014/main" id="{55E47E82-D29E-4E20-911B-1D43A857E6A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15" name="图形 14">
              <a:extLst>
                <a:ext uri="{FF2B5EF4-FFF2-40B4-BE49-F238E27FC236}">
                  <a16:creationId xmlns:a16="http://schemas.microsoft.com/office/drawing/2014/main" id="{A7C64F56-2F47-48CF-ADD6-5C3C4EE9005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18" name="组合 17">
            <a:extLst>
              <a:ext uri="{FF2B5EF4-FFF2-40B4-BE49-F238E27FC236}">
                <a16:creationId xmlns:a16="http://schemas.microsoft.com/office/drawing/2014/main" id="{F6460D70-71B3-4F3D-83D4-E94F24C12161}"/>
              </a:ext>
            </a:extLst>
          </p:cNvPr>
          <p:cNvGrpSpPr/>
          <p:nvPr userDrawn="1"/>
        </p:nvGrpSpPr>
        <p:grpSpPr>
          <a:xfrm>
            <a:off x="0" y="260607"/>
            <a:ext cx="24384000" cy="450850"/>
            <a:chOff x="0" y="1793875"/>
            <a:chExt cx="24384000" cy="450850"/>
          </a:xfrm>
          <a:solidFill>
            <a:srgbClr val="55FFBF"/>
          </a:solidFill>
        </p:grpSpPr>
        <p:pic>
          <p:nvPicPr>
            <p:cNvPr id="3" name="图形 2">
              <a:extLst>
                <a:ext uri="{FF2B5EF4-FFF2-40B4-BE49-F238E27FC236}">
                  <a16:creationId xmlns:a16="http://schemas.microsoft.com/office/drawing/2014/main" id="{297091E8-8929-41CC-97F8-6D99B541E15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17" name="图形 16">
              <a:extLst>
                <a:ext uri="{FF2B5EF4-FFF2-40B4-BE49-F238E27FC236}">
                  <a16:creationId xmlns:a16="http://schemas.microsoft.com/office/drawing/2014/main" id="{D9C058AC-1EC0-4709-89A0-39F05AFDE4D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grpSp>
        <p:nvGrpSpPr>
          <p:cNvPr id="19" name="组合 18">
            <a:extLst>
              <a:ext uri="{FF2B5EF4-FFF2-40B4-BE49-F238E27FC236}">
                <a16:creationId xmlns:a16="http://schemas.microsoft.com/office/drawing/2014/main" id="{E97A737B-7FC7-441C-9024-790C0CEB70C5}"/>
              </a:ext>
            </a:extLst>
          </p:cNvPr>
          <p:cNvGrpSpPr/>
          <p:nvPr userDrawn="1"/>
        </p:nvGrpSpPr>
        <p:grpSpPr>
          <a:xfrm>
            <a:off x="-12192000" y="6092568"/>
            <a:ext cx="24384000" cy="450850"/>
            <a:chOff x="0" y="473075"/>
            <a:chExt cx="24384000" cy="450850"/>
          </a:xfrm>
          <a:solidFill>
            <a:srgbClr val="55FFBF"/>
          </a:solidFill>
        </p:grpSpPr>
        <p:pic>
          <p:nvPicPr>
            <p:cNvPr id="20" name="图形 19">
              <a:extLst>
                <a:ext uri="{FF2B5EF4-FFF2-40B4-BE49-F238E27FC236}">
                  <a16:creationId xmlns:a16="http://schemas.microsoft.com/office/drawing/2014/main" id="{E35F8C69-A109-4652-A13E-6BD07EB872B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0" y="473075"/>
              <a:ext cx="12192000" cy="450850"/>
            </a:xfrm>
            <a:prstGeom prst="rect">
              <a:avLst/>
            </a:prstGeom>
          </p:spPr>
        </p:pic>
        <p:pic>
          <p:nvPicPr>
            <p:cNvPr id="21" name="图形 20">
              <a:extLst>
                <a:ext uri="{FF2B5EF4-FFF2-40B4-BE49-F238E27FC236}">
                  <a16:creationId xmlns:a16="http://schemas.microsoft.com/office/drawing/2014/main" id="{EA167359-FFD5-40BC-9B7E-EC769A40D4F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2192000" y="473075"/>
              <a:ext cx="12192000" cy="450850"/>
            </a:xfrm>
            <a:prstGeom prst="rect">
              <a:avLst/>
            </a:prstGeom>
          </p:spPr>
        </p:pic>
      </p:grpSp>
      <p:grpSp>
        <p:nvGrpSpPr>
          <p:cNvPr id="22" name="组合 21">
            <a:extLst>
              <a:ext uri="{FF2B5EF4-FFF2-40B4-BE49-F238E27FC236}">
                <a16:creationId xmlns:a16="http://schemas.microsoft.com/office/drawing/2014/main" id="{15640CD9-7612-490A-A79D-2D3006FC716A}"/>
              </a:ext>
            </a:extLst>
          </p:cNvPr>
          <p:cNvGrpSpPr/>
          <p:nvPr userDrawn="1"/>
        </p:nvGrpSpPr>
        <p:grpSpPr>
          <a:xfrm>
            <a:off x="-12192000" y="6146543"/>
            <a:ext cx="24384000" cy="342900"/>
            <a:chOff x="0" y="3625850"/>
            <a:chExt cx="24384000" cy="342900"/>
          </a:xfrm>
        </p:grpSpPr>
        <p:pic>
          <p:nvPicPr>
            <p:cNvPr id="23" name="图形 22">
              <a:extLst>
                <a:ext uri="{FF2B5EF4-FFF2-40B4-BE49-F238E27FC236}">
                  <a16:creationId xmlns:a16="http://schemas.microsoft.com/office/drawing/2014/main" id="{6CC4DCA6-5E30-4A75-81BE-7E2C4559382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24" name="图形 23">
              <a:extLst>
                <a:ext uri="{FF2B5EF4-FFF2-40B4-BE49-F238E27FC236}">
                  <a16:creationId xmlns:a16="http://schemas.microsoft.com/office/drawing/2014/main" id="{DBDAAAEC-9FE1-4F7E-9D93-FF107C860E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25" name="组合 24">
            <a:extLst>
              <a:ext uri="{FF2B5EF4-FFF2-40B4-BE49-F238E27FC236}">
                <a16:creationId xmlns:a16="http://schemas.microsoft.com/office/drawing/2014/main" id="{99C111AF-68BE-413A-9FA1-5A1A615E421F}"/>
              </a:ext>
            </a:extLst>
          </p:cNvPr>
          <p:cNvGrpSpPr/>
          <p:nvPr userDrawn="1"/>
        </p:nvGrpSpPr>
        <p:grpSpPr>
          <a:xfrm>
            <a:off x="-12192000" y="6079868"/>
            <a:ext cx="24384000" cy="476250"/>
            <a:chOff x="0" y="3429000"/>
            <a:chExt cx="24384000" cy="476250"/>
          </a:xfrm>
          <a:solidFill>
            <a:srgbClr val="2CBCF5"/>
          </a:solidFill>
        </p:grpSpPr>
        <p:pic>
          <p:nvPicPr>
            <p:cNvPr id="26" name="图形 25">
              <a:extLst>
                <a:ext uri="{FF2B5EF4-FFF2-40B4-BE49-F238E27FC236}">
                  <a16:creationId xmlns:a16="http://schemas.microsoft.com/office/drawing/2014/main" id="{3C1B51A0-5526-4BDC-ADE5-438E122815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27" name="图形 26">
              <a:extLst>
                <a:ext uri="{FF2B5EF4-FFF2-40B4-BE49-F238E27FC236}">
                  <a16:creationId xmlns:a16="http://schemas.microsoft.com/office/drawing/2014/main" id="{C6A27040-CC51-4F74-BC51-E4D9473B42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28" name="组合 27">
            <a:extLst>
              <a:ext uri="{FF2B5EF4-FFF2-40B4-BE49-F238E27FC236}">
                <a16:creationId xmlns:a16="http://schemas.microsoft.com/office/drawing/2014/main" id="{E82C9649-1501-433F-A364-E861CDD5138F}"/>
              </a:ext>
            </a:extLst>
          </p:cNvPr>
          <p:cNvGrpSpPr/>
          <p:nvPr userDrawn="1"/>
        </p:nvGrpSpPr>
        <p:grpSpPr>
          <a:xfrm>
            <a:off x="-12192000" y="6092568"/>
            <a:ext cx="24384000" cy="450850"/>
            <a:chOff x="0" y="1793875"/>
            <a:chExt cx="24384000" cy="450850"/>
          </a:xfrm>
          <a:solidFill>
            <a:srgbClr val="CFFF5E"/>
          </a:solidFill>
        </p:grpSpPr>
        <p:pic>
          <p:nvPicPr>
            <p:cNvPr id="29" name="图形 28">
              <a:extLst>
                <a:ext uri="{FF2B5EF4-FFF2-40B4-BE49-F238E27FC236}">
                  <a16:creationId xmlns:a16="http://schemas.microsoft.com/office/drawing/2014/main" id="{312AFAD0-3DA5-4868-ADF5-CF34CEA9007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0" y="1793875"/>
              <a:ext cx="12192000" cy="450850"/>
            </a:xfrm>
            <a:prstGeom prst="rect">
              <a:avLst/>
            </a:prstGeom>
          </p:spPr>
        </p:pic>
        <p:pic>
          <p:nvPicPr>
            <p:cNvPr id="30" name="图形 29">
              <a:extLst>
                <a:ext uri="{FF2B5EF4-FFF2-40B4-BE49-F238E27FC236}">
                  <a16:creationId xmlns:a16="http://schemas.microsoft.com/office/drawing/2014/main" id="{A5F1863D-B877-4A34-A526-1B4A946BCF2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2192000" y="1793875"/>
              <a:ext cx="12192000" cy="450850"/>
            </a:xfrm>
            <a:prstGeom prst="rect">
              <a:avLst/>
            </a:prstGeom>
          </p:spPr>
        </p:pic>
      </p:grpSp>
      <p:pic>
        <p:nvPicPr>
          <p:cNvPr id="31" name="图形 30">
            <a:extLst>
              <a:ext uri="{FF2B5EF4-FFF2-40B4-BE49-F238E27FC236}">
                <a16:creationId xmlns:a16="http://schemas.microsoft.com/office/drawing/2014/main" id="{36A45442-2C52-4526-8231-B4943640094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 y="243135"/>
            <a:ext cx="3295650" cy="481022"/>
          </a:xfrm>
          <a:prstGeom prst="rect">
            <a:avLst/>
          </a:prstGeom>
        </p:spPr>
      </p:pic>
      <p:sp>
        <p:nvSpPr>
          <p:cNvPr id="33" name="文本占位符 32">
            <a:extLst>
              <a:ext uri="{FF2B5EF4-FFF2-40B4-BE49-F238E27FC236}">
                <a16:creationId xmlns:a16="http://schemas.microsoft.com/office/drawing/2014/main" id="{EA5F9A8D-A77A-45B7-986C-AD5D1391D12D}"/>
              </a:ext>
            </a:extLst>
          </p:cNvPr>
          <p:cNvSpPr>
            <a:spLocks noGrp="1"/>
          </p:cNvSpPr>
          <p:nvPr>
            <p:ph type="body" sz="quarter" idx="10" hasCustomPrompt="1"/>
          </p:nvPr>
        </p:nvSpPr>
        <p:spPr>
          <a:xfrm>
            <a:off x="0" y="286960"/>
            <a:ext cx="2438400" cy="468312"/>
          </a:xfrm>
          <a:prstGeom prst="rect">
            <a:avLst/>
          </a:prstGeom>
        </p:spPr>
        <p:txBody>
          <a:bodyPr/>
          <a:lstStyle>
            <a:lvl1pPr>
              <a:buNone/>
              <a:defRPr sz="2400" b="1">
                <a:solidFill>
                  <a:srgbClr val="36BDCE"/>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pic>
        <p:nvPicPr>
          <p:cNvPr id="9" name="图形 8">
            <a:extLst>
              <a:ext uri="{FF2B5EF4-FFF2-40B4-BE49-F238E27FC236}">
                <a16:creationId xmlns:a16="http://schemas.microsoft.com/office/drawing/2014/main" id="{8A9FA5F5-7BEE-4525-8114-7C8FFB3E7D3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722567" y="2931601"/>
            <a:ext cx="10746867" cy="3050477"/>
          </a:xfrm>
          <a:prstGeom prst="rect">
            <a:avLst/>
          </a:prstGeom>
          <a:effectLst>
            <a:outerShdw blurRad="177800" algn="ctr" rotWithShape="0">
              <a:schemeClr val="bg1"/>
            </a:outerShdw>
          </a:effectLst>
        </p:spPr>
      </p:pic>
      <p:sp>
        <p:nvSpPr>
          <p:cNvPr id="32" name="文本占位符 31">
            <a:extLst>
              <a:ext uri="{FF2B5EF4-FFF2-40B4-BE49-F238E27FC236}">
                <a16:creationId xmlns:a16="http://schemas.microsoft.com/office/drawing/2014/main" id="{51E5FFFA-83A9-4776-972A-7791A245FFC7}"/>
              </a:ext>
            </a:extLst>
          </p:cNvPr>
          <p:cNvSpPr>
            <a:spLocks noGrp="1"/>
          </p:cNvSpPr>
          <p:nvPr>
            <p:ph type="body" sz="quarter" idx="11" hasCustomPrompt="1"/>
          </p:nvPr>
        </p:nvSpPr>
        <p:spPr>
          <a:xfrm>
            <a:off x="2297794" y="1575422"/>
            <a:ext cx="1474106" cy="468312"/>
          </a:xfrm>
          <a:prstGeom prst="rect">
            <a:avLst/>
          </a:prstGeom>
        </p:spPr>
        <p:txBody>
          <a:bodyPr/>
          <a:lstStyle>
            <a:lvl1pPr marL="0" indent="0" algn="r">
              <a:buNone/>
              <a:defRPr sz="2400" b="1">
                <a:solidFill>
                  <a:srgbClr val="24808C"/>
                </a:solidFill>
                <a:latin typeface="微软雅黑" panose="020B0503020204020204" pitchFamily="34" charset="-122"/>
                <a:ea typeface="微软雅黑" panose="020B0503020204020204" pitchFamily="34" charset="-122"/>
              </a:defRPr>
            </a:lvl1pPr>
          </a:lstStyle>
          <a:p>
            <a:pPr lvl="0"/>
            <a:r>
              <a:rPr lang="zh-CN" altLang="en-US"/>
              <a:t>输入标题</a:t>
            </a:r>
          </a:p>
        </p:txBody>
      </p:sp>
      <p:sp>
        <p:nvSpPr>
          <p:cNvPr id="40" name="文本占位符 31">
            <a:extLst>
              <a:ext uri="{FF2B5EF4-FFF2-40B4-BE49-F238E27FC236}">
                <a16:creationId xmlns:a16="http://schemas.microsoft.com/office/drawing/2014/main" id="{9BF360F2-520F-47C5-B88B-D134EC675077}"/>
              </a:ext>
            </a:extLst>
          </p:cNvPr>
          <p:cNvSpPr>
            <a:spLocks noGrp="1"/>
          </p:cNvSpPr>
          <p:nvPr>
            <p:ph type="body" sz="quarter" idx="12" hasCustomPrompt="1"/>
          </p:nvPr>
        </p:nvSpPr>
        <p:spPr>
          <a:xfrm>
            <a:off x="722566" y="2056434"/>
            <a:ext cx="3049334" cy="1060428"/>
          </a:xfrm>
          <a:prstGeom prst="rect">
            <a:avLst/>
          </a:prstGeom>
        </p:spPr>
        <p:txBody>
          <a:bodyPr/>
          <a:lstStyle>
            <a:lvl1pPr marL="0" indent="0" algn="r">
              <a:buNone/>
              <a:defRPr sz="2000" b="0">
                <a:latin typeface="字魂59号-创粗黑" panose="00000500000000000000" pitchFamily="2" charset="-122"/>
                <a:ea typeface="字魂59号-创粗黑" panose="00000500000000000000" pitchFamily="2" charset="-122"/>
              </a:defRPr>
            </a:lvl1pPr>
          </a:lstStyle>
          <a:p>
            <a:pPr lvl="0"/>
            <a:r>
              <a:rPr lang="zh-CN" altLang="en-US"/>
              <a:t>输入内容</a:t>
            </a:r>
          </a:p>
        </p:txBody>
      </p:sp>
      <p:sp>
        <p:nvSpPr>
          <p:cNvPr id="41" name="文本占位符 31">
            <a:extLst>
              <a:ext uri="{FF2B5EF4-FFF2-40B4-BE49-F238E27FC236}">
                <a16:creationId xmlns:a16="http://schemas.microsoft.com/office/drawing/2014/main" id="{1F09D20E-95F4-4CD8-A5E7-6680CF2E64E6}"/>
              </a:ext>
            </a:extLst>
          </p:cNvPr>
          <p:cNvSpPr>
            <a:spLocks noGrp="1"/>
          </p:cNvSpPr>
          <p:nvPr>
            <p:ph type="body" sz="quarter" idx="13" hasCustomPrompt="1"/>
          </p:nvPr>
        </p:nvSpPr>
        <p:spPr>
          <a:xfrm>
            <a:off x="8420100" y="1575422"/>
            <a:ext cx="1474106" cy="468312"/>
          </a:xfrm>
          <a:prstGeom prst="rect">
            <a:avLst/>
          </a:prstGeom>
        </p:spPr>
        <p:txBody>
          <a:bodyPr/>
          <a:lstStyle>
            <a:lvl1pPr marL="0" indent="0" algn="l">
              <a:buNone/>
              <a:defRPr sz="2400" b="1">
                <a:solidFill>
                  <a:srgbClr val="24808C"/>
                </a:solidFill>
                <a:latin typeface="微软雅黑" panose="020B0503020204020204" pitchFamily="34" charset="-122"/>
                <a:ea typeface="微软雅黑" panose="020B0503020204020204" pitchFamily="34" charset="-122"/>
              </a:defRPr>
            </a:lvl1pPr>
          </a:lstStyle>
          <a:p>
            <a:pPr lvl="0"/>
            <a:r>
              <a:rPr lang="zh-CN" altLang="en-US"/>
              <a:t>输入标题</a:t>
            </a:r>
          </a:p>
        </p:txBody>
      </p:sp>
      <p:sp>
        <p:nvSpPr>
          <p:cNvPr id="42" name="文本占位符 31">
            <a:extLst>
              <a:ext uri="{FF2B5EF4-FFF2-40B4-BE49-F238E27FC236}">
                <a16:creationId xmlns:a16="http://schemas.microsoft.com/office/drawing/2014/main" id="{BA56F7AB-DE91-4065-98A0-401A0AF5244A}"/>
              </a:ext>
            </a:extLst>
          </p:cNvPr>
          <p:cNvSpPr>
            <a:spLocks noGrp="1"/>
          </p:cNvSpPr>
          <p:nvPr>
            <p:ph type="body" sz="quarter" idx="14" hasCustomPrompt="1"/>
          </p:nvPr>
        </p:nvSpPr>
        <p:spPr>
          <a:xfrm>
            <a:off x="8420102" y="2056434"/>
            <a:ext cx="3049334" cy="1060428"/>
          </a:xfrm>
          <a:prstGeom prst="rect">
            <a:avLst/>
          </a:prstGeom>
        </p:spPr>
        <p:txBody>
          <a:bodyPr/>
          <a:lstStyle>
            <a:lvl1pPr marL="0" indent="0" algn="l">
              <a:buNone/>
              <a:defRPr sz="2000" b="0">
                <a:latin typeface="字魂59号-创粗黑" panose="00000500000000000000" pitchFamily="2" charset="-122"/>
                <a:ea typeface="字魂59号-创粗黑" panose="00000500000000000000" pitchFamily="2" charset="-122"/>
              </a:defRPr>
            </a:lvl1pPr>
          </a:lstStyle>
          <a:p>
            <a:pPr lvl="0"/>
            <a:r>
              <a:rPr lang="zh-CN" altLang="en-US"/>
              <a:t>输入内容</a:t>
            </a:r>
          </a:p>
        </p:txBody>
      </p:sp>
      <p:sp>
        <p:nvSpPr>
          <p:cNvPr id="43" name="文本占位符 31">
            <a:extLst>
              <a:ext uri="{FF2B5EF4-FFF2-40B4-BE49-F238E27FC236}">
                <a16:creationId xmlns:a16="http://schemas.microsoft.com/office/drawing/2014/main" id="{0206A754-1605-4A44-8C3F-B22C0412B513}"/>
              </a:ext>
            </a:extLst>
          </p:cNvPr>
          <p:cNvSpPr>
            <a:spLocks noGrp="1"/>
          </p:cNvSpPr>
          <p:nvPr>
            <p:ph type="body" sz="quarter" idx="15" hasCustomPrompt="1"/>
          </p:nvPr>
        </p:nvSpPr>
        <p:spPr>
          <a:xfrm>
            <a:off x="2297794" y="3937012"/>
            <a:ext cx="1474106" cy="468312"/>
          </a:xfrm>
          <a:prstGeom prst="rect">
            <a:avLst/>
          </a:prstGeom>
        </p:spPr>
        <p:txBody>
          <a:bodyPr/>
          <a:lstStyle>
            <a:lvl1pPr marL="0" indent="0" algn="r">
              <a:buNone/>
              <a:defRPr sz="2400" b="1">
                <a:solidFill>
                  <a:srgbClr val="24808C"/>
                </a:solidFill>
                <a:latin typeface="微软雅黑" panose="020B0503020204020204" pitchFamily="34" charset="-122"/>
                <a:ea typeface="微软雅黑" panose="020B0503020204020204" pitchFamily="34" charset="-122"/>
              </a:defRPr>
            </a:lvl1pPr>
          </a:lstStyle>
          <a:p>
            <a:pPr lvl="0"/>
            <a:r>
              <a:rPr lang="zh-CN" altLang="en-US"/>
              <a:t>输入标题</a:t>
            </a:r>
          </a:p>
        </p:txBody>
      </p:sp>
      <p:sp>
        <p:nvSpPr>
          <p:cNvPr id="45" name="文本占位符 31">
            <a:extLst>
              <a:ext uri="{FF2B5EF4-FFF2-40B4-BE49-F238E27FC236}">
                <a16:creationId xmlns:a16="http://schemas.microsoft.com/office/drawing/2014/main" id="{A27FBC9B-513E-472B-BE67-2226FCE0D2CE}"/>
              </a:ext>
            </a:extLst>
          </p:cNvPr>
          <p:cNvSpPr>
            <a:spLocks noGrp="1"/>
          </p:cNvSpPr>
          <p:nvPr>
            <p:ph type="body" sz="quarter" idx="16" hasCustomPrompt="1"/>
          </p:nvPr>
        </p:nvSpPr>
        <p:spPr>
          <a:xfrm>
            <a:off x="722566" y="4418024"/>
            <a:ext cx="3049334" cy="1060428"/>
          </a:xfrm>
          <a:prstGeom prst="rect">
            <a:avLst/>
          </a:prstGeom>
        </p:spPr>
        <p:txBody>
          <a:bodyPr/>
          <a:lstStyle>
            <a:lvl1pPr marL="0" indent="0" algn="r">
              <a:buNone/>
              <a:defRPr sz="2000" b="0">
                <a:latin typeface="字魂59号-创粗黑" panose="00000500000000000000" pitchFamily="2" charset="-122"/>
                <a:ea typeface="字魂59号-创粗黑" panose="00000500000000000000" pitchFamily="2" charset="-122"/>
              </a:defRPr>
            </a:lvl1pPr>
          </a:lstStyle>
          <a:p>
            <a:pPr lvl="0"/>
            <a:r>
              <a:rPr lang="zh-CN" altLang="en-US"/>
              <a:t>输入内容</a:t>
            </a:r>
          </a:p>
        </p:txBody>
      </p:sp>
      <p:sp>
        <p:nvSpPr>
          <p:cNvPr id="46" name="文本占位符 31">
            <a:extLst>
              <a:ext uri="{FF2B5EF4-FFF2-40B4-BE49-F238E27FC236}">
                <a16:creationId xmlns:a16="http://schemas.microsoft.com/office/drawing/2014/main" id="{26B20076-FAD1-4A32-B337-A8B402DDC0A2}"/>
              </a:ext>
            </a:extLst>
          </p:cNvPr>
          <p:cNvSpPr>
            <a:spLocks noGrp="1"/>
          </p:cNvSpPr>
          <p:nvPr>
            <p:ph type="body" sz="quarter" idx="17" hasCustomPrompt="1"/>
          </p:nvPr>
        </p:nvSpPr>
        <p:spPr>
          <a:xfrm>
            <a:off x="8420100" y="3937012"/>
            <a:ext cx="1474106" cy="468312"/>
          </a:xfrm>
          <a:prstGeom prst="rect">
            <a:avLst/>
          </a:prstGeom>
        </p:spPr>
        <p:txBody>
          <a:bodyPr/>
          <a:lstStyle>
            <a:lvl1pPr marL="0" indent="0" algn="l">
              <a:buNone/>
              <a:defRPr sz="2400" b="1">
                <a:solidFill>
                  <a:srgbClr val="24808C"/>
                </a:solidFill>
                <a:latin typeface="微软雅黑" panose="020B0503020204020204" pitchFamily="34" charset="-122"/>
                <a:ea typeface="微软雅黑" panose="020B0503020204020204" pitchFamily="34" charset="-122"/>
              </a:defRPr>
            </a:lvl1pPr>
          </a:lstStyle>
          <a:p>
            <a:pPr lvl="0"/>
            <a:r>
              <a:rPr lang="zh-CN" altLang="en-US"/>
              <a:t>输入标题</a:t>
            </a:r>
          </a:p>
        </p:txBody>
      </p:sp>
      <p:sp>
        <p:nvSpPr>
          <p:cNvPr id="49" name="文本占位符 31">
            <a:extLst>
              <a:ext uri="{FF2B5EF4-FFF2-40B4-BE49-F238E27FC236}">
                <a16:creationId xmlns:a16="http://schemas.microsoft.com/office/drawing/2014/main" id="{D569F53F-A1E5-466D-BB2B-046B63997459}"/>
              </a:ext>
            </a:extLst>
          </p:cNvPr>
          <p:cNvSpPr>
            <a:spLocks noGrp="1"/>
          </p:cNvSpPr>
          <p:nvPr>
            <p:ph type="body" sz="quarter" idx="18" hasCustomPrompt="1"/>
          </p:nvPr>
        </p:nvSpPr>
        <p:spPr>
          <a:xfrm>
            <a:off x="8420102" y="4418024"/>
            <a:ext cx="3049334" cy="1060428"/>
          </a:xfrm>
          <a:prstGeom prst="rect">
            <a:avLst/>
          </a:prstGeom>
        </p:spPr>
        <p:txBody>
          <a:bodyPr/>
          <a:lstStyle>
            <a:lvl1pPr marL="0" indent="0" algn="l">
              <a:buNone/>
              <a:defRPr sz="2000" b="0">
                <a:latin typeface="字魂59号-创粗黑" panose="00000500000000000000" pitchFamily="2" charset="-122"/>
                <a:ea typeface="字魂59号-创粗黑" panose="00000500000000000000" pitchFamily="2" charset="-122"/>
              </a:defRPr>
            </a:lvl1pPr>
          </a:lstStyle>
          <a:p>
            <a:pPr lvl="0"/>
            <a:r>
              <a:rPr lang="zh-CN" altLang="en-US"/>
              <a:t>输入内容</a:t>
            </a:r>
          </a:p>
        </p:txBody>
      </p:sp>
    </p:spTree>
    <p:extLst>
      <p:ext uri="{BB962C8B-B14F-4D97-AF65-F5344CB8AC3E}">
        <p14:creationId xmlns:p14="http://schemas.microsoft.com/office/powerpoint/2010/main" val="212867036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0 -3.33333E-6 L -1 -3.33333E-6 " pathEditMode="relative" rAng="0" ptsTypes="AA">
                                      <p:cBhvr>
                                        <p:cTn id="6" dur="8000" fill="hold"/>
                                        <p:tgtEl>
                                          <p:spTgt spid="8"/>
                                        </p:tgtEl>
                                        <p:attrNameLst>
                                          <p:attrName>ppt_x</p:attrName>
                                          <p:attrName>ppt_y</p:attrName>
                                        </p:attrNameLst>
                                      </p:cBhvr>
                                      <p:rCtr x="-50000" y="0"/>
                                    </p:animMotion>
                                  </p:childTnLst>
                                </p:cTn>
                              </p:par>
                              <p:par>
                                <p:cTn id="7" presetID="35" presetClass="path" presetSubtype="0" repeatCount="indefinite" fill="hold" nodeType="withEffect">
                                  <p:stCondLst>
                                    <p:cond delay="0"/>
                                  </p:stCondLst>
                                  <p:childTnLst>
                                    <p:animMotion origin="layout" path="M 0 -3.33333E-6 L -1 -3.33333E-6 " pathEditMode="relative" rAng="0" ptsTypes="AA">
                                      <p:cBhvr>
                                        <p:cTn id="8" dur="7000" fill="hold"/>
                                        <p:tgtEl>
                                          <p:spTgt spid="14"/>
                                        </p:tgtEl>
                                        <p:attrNameLst>
                                          <p:attrName>ppt_x</p:attrName>
                                          <p:attrName>ppt_y</p:attrName>
                                        </p:attrNameLst>
                                      </p:cBhvr>
                                      <p:rCtr x="-50000" y="0"/>
                                    </p:animMotion>
                                  </p:childTnLst>
                                </p:cTn>
                              </p:par>
                              <p:par>
                                <p:cTn id="9" presetID="35" presetClass="path" presetSubtype="0" repeatCount="indefinite" fill="hold" nodeType="withEffect">
                                  <p:stCondLst>
                                    <p:cond delay="0"/>
                                  </p:stCondLst>
                                  <p:childTnLst>
                                    <p:animMotion origin="layout" path="M 0 -3.33333E-6 L -1 -3.33333E-6 " pathEditMode="relative" rAng="0" ptsTypes="AA">
                                      <p:cBhvr>
                                        <p:cTn id="10" dur="6000" fill="hold"/>
                                        <p:tgtEl>
                                          <p:spTgt spid="16"/>
                                        </p:tgtEl>
                                        <p:attrNameLst>
                                          <p:attrName>ppt_x</p:attrName>
                                          <p:attrName>ppt_y</p:attrName>
                                        </p:attrNameLst>
                                      </p:cBhvr>
                                      <p:rCtr x="-50000" y="0"/>
                                    </p:animMotion>
                                  </p:childTnLst>
                                </p:cTn>
                              </p:par>
                              <p:par>
                                <p:cTn id="11" presetID="35" presetClass="path" presetSubtype="0" repeatCount="indefinite" fill="hold" nodeType="withEffect">
                                  <p:stCondLst>
                                    <p:cond delay="0"/>
                                  </p:stCondLst>
                                  <p:childTnLst>
                                    <p:animMotion origin="layout" path="M 0 -3.33333E-6 L -1 -3.33333E-6 " pathEditMode="relative" rAng="0" ptsTypes="AA">
                                      <p:cBhvr>
                                        <p:cTn id="12" dur="9000" fill="hold"/>
                                        <p:tgtEl>
                                          <p:spTgt spid="18"/>
                                        </p:tgtEl>
                                        <p:attrNameLst>
                                          <p:attrName>ppt_x</p:attrName>
                                          <p:attrName>ppt_y</p:attrName>
                                        </p:attrNameLst>
                                      </p:cBhvr>
                                      <p:rCtr x="-50000" y="0"/>
                                    </p:animMotion>
                                  </p:childTnLst>
                                </p:cTn>
                              </p:par>
                              <p:par>
                                <p:cTn id="13" presetID="63" presetClass="path" presetSubtype="0" repeatCount="indefinite" fill="hold" nodeType="withEffect">
                                  <p:stCondLst>
                                    <p:cond delay="0"/>
                                  </p:stCondLst>
                                  <p:childTnLst>
                                    <p:animMotion origin="layout" path="M 0 3.7037E-6 L 1 3.7037E-6 " pathEditMode="relative" rAng="0" ptsTypes="AA">
                                      <p:cBhvr>
                                        <p:cTn id="14" dur="8000" fill="hold"/>
                                        <p:tgtEl>
                                          <p:spTgt spid="19"/>
                                        </p:tgtEl>
                                        <p:attrNameLst>
                                          <p:attrName>ppt_x</p:attrName>
                                          <p:attrName>ppt_y</p:attrName>
                                        </p:attrNameLst>
                                      </p:cBhvr>
                                      <p:rCtr x="50000" y="0"/>
                                    </p:animMotion>
                                  </p:childTnLst>
                                </p:cTn>
                              </p:par>
                              <p:par>
                                <p:cTn id="15" presetID="63" presetClass="path" presetSubtype="0" repeatCount="indefinite" fill="hold" nodeType="withEffect">
                                  <p:stCondLst>
                                    <p:cond delay="0"/>
                                  </p:stCondLst>
                                  <p:childTnLst>
                                    <p:animMotion origin="layout" path="M 0 3.7037E-6 L 1 3.7037E-6 " pathEditMode="relative" rAng="0" ptsTypes="AA">
                                      <p:cBhvr>
                                        <p:cTn id="16" dur="7000" fill="hold"/>
                                        <p:tgtEl>
                                          <p:spTgt spid="22"/>
                                        </p:tgtEl>
                                        <p:attrNameLst>
                                          <p:attrName>ppt_x</p:attrName>
                                          <p:attrName>ppt_y</p:attrName>
                                        </p:attrNameLst>
                                      </p:cBhvr>
                                      <p:rCtr x="50000" y="0"/>
                                    </p:animMotion>
                                  </p:childTnLst>
                                </p:cTn>
                              </p:par>
                              <p:par>
                                <p:cTn id="17" presetID="63" presetClass="path" presetSubtype="0" repeatCount="indefinite" fill="hold" nodeType="withEffect">
                                  <p:stCondLst>
                                    <p:cond delay="0"/>
                                  </p:stCondLst>
                                  <p:childTnLst>
                                    <p:animMotion origin="layout" path="M 0 3.7037E-6 L 1 3.7037E-6 " pathEditMode="relative" rAng="0" ptsTypes="AA">
                                      <p:cBhvr>
                                        <p:cTn id="18" dur="6000" fill="hold"/>
                                        <p:tgtEl>
                                          <p:spTgt spid="25"/>
                                        </p:tgtEl>
                                        <p:attrNameLst>
                                          <p:attrName>ppt_x</p:attrName>
                                          <p:attrName>ppt_y</p:attrName>
                                        </p:attrNameLst>
                                      </p:cBhvr>
                                      <p:rCtr x="50000" y="0"/>
                                    </p:animMotion>
                                  </p:childTnLst>
                                </p:cTn>
                              </p:par>
                              <p:par>
                                <p:cTn id="19" presetID="63" presetClass="path" presetSubtype="0" repeatCount="indefinite" fill="hold" nodeType="withEffect">
                                  <p:stCondLst>
                                    <p:cond delay="0"/>
                                  </p:stCondLst>
                                  <p:childTnLst>
                                    <p:animMotion origin="layout" path="M 0 3.7037E-6 L 1 3.7037E-6 " pathEditMode="relative" rAng="0" ptsTypes="AA">
                                      <p:cBhvr>
                                        <p:cTn id="20" dur="9000" fill="hold"/>
                                        <p:tgtEl>
                                          <p:spTgt spid="28"/>
                                        </p:tgtEl>
                                        <p:attrNameLst>
                                          <p:attrName>ppt_x</p:attrName>
                                          <p:attrName>ppt_y</p:attrName>
                                        </p:attrNameLst>
                                      </p:cBhvr>
                                      <p:rCtr x="50000" y="0"/>
                                    </p:animMotion>
                                  </p:childTnLst>
                                </p:cTn>
                              </p:par>
                              <p:par>
                                <p:cTn id="21" presetID="2" presetClass="entr" presetSubtype="8" decel="10000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 calcmode="lin" valueType="num">
                                      <p:cBhvr additive="base">
                                        <p:cTn id="27"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3">
                                            <p:txEl>
                                              <p:pRg st="0" end="0"/>
                                            </p:txEl>
                                          </p:spTgt>
                                        </p:tgtEl>
                                        <p:attrNameLst>
                                          <p:attrName>ppt_y</p:attrName>
                                        </p:attrNameLst>
                                      </p:cBhvr>
                                      <p:tavLst>
                                        <p:tav tm="0">
                                          <p:val>
                                            <p:strVal val="#ppt_y"/>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xEl>
                                              <p:pRg st="0" end="0"/>
                                            </p:txEl>
                                          </p:spTgt>
                                        </p:tgtEl>
                                        <p:attrNameLst>
                                          <p:attrName>style.visibility</p:attrName>
                                        </p:attrNameLst>
                                      </p:cBhvr>
                                      <p:to>
                                        <p:strVal val="visible"/>
                                      </p:to>
                                    </p:set>
                                    <p:animEffect transition="in" filter="fade">
                                      <p:cBhvr>
                                        <p:cTn id="34" dur="500"/>
                                        <p:tgtEl>
                                          <p:spTgt spid="40">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xEl>
                                              <p:pRg st="0" end="0"/>
                                            </p:txEl>
                                          </p:spTgt>
                                        </p:tgtEl>
                                        <p:attrNameLst>
                                          <p:attrName>style.visibility</p:attrName>
                                        </p:attrNameLst>
                                      </p:cBhvr>
                                      <p:to>
                                        <p:strVal val="visible"/>
                                      </p:to>
                                    </p:set>
                                    <p:animEffect transition="in" filter="fade">
                                      <p:cBhvr>
                                        <p:cTn id="37" dur="500"/>
                                        <p:tgtEl>
                                          <p:spTgt spid="41">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xEl>
                                              <p:pRg st="0" end="0"/>
                                            </p:txEl>
                                          </p:spTgt>
                                        </p:tgtEl>
                                        <p:attrNameLst>
                                          <p:attrName>style.visibility</p:attrName>
                                        </p:attrNameLst>
                                      </p:cBhvr>
                                      <p:to>
                                        <p:strVal val="visible"/>
                                      </p:to>
                                    </p:set>
                                    <p:animEffect transition="in" filter="fade">
                                      <p:cBhvr>
                                        <p:cTn id="40" dur="500"/>
                                        <p:tgtEl>
                                          <p:spTgt spid="4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xEl>
                                              <p:pRg st="0" end="0"/>
                                            </p:txEl>
                                          </p:spTgt>
                                        </p:tgtEl>
                                        <p:attrNameLst>
                                          <p:attrName>style.visibility</p:attrName>
                                        </p:attrNameLst>
                                      </p:cBhvr>
                                      <p:to>
                                        <p:strVal val="visible"/>
                                      </p:to>
                                    </p:set>
                                    <p:animEffect transition="in" filter="fade">
                                      <p:cBhvr>
                                        <p:cTn id="43" dur="500"/>
                                        <p:tgtEl>
                                          <p:spTgt spid="43">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xEl>
                                              <p:pRg st="0" end="0"/>
                                            </p:txEl>
                                          </p:spTgt>
                                        </p:tgtEl>
                                        <p:attrNameLst>
                                          <p:attrName>style.visibility</p:attrName>
                                        </p:attrNameLst>
                                      </p:cBhvr>
                                      <p:to>
                                        <p:strVal val="visible"/>
                                      </p:to>
                                    </p:set>
                                    <p:animEffect transition="in" filter="fade">
                                      <p:cBhvr>
                                        <p:cTn id="46" dur="500"/>
                                        <p:tgtEl>
                                          <p:spTgt spid="45">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xEl>
                                              <p:pRg st="0" end="0"/>
                                            </p:txEl>
                                          </p:spTgt>
                                        </p:tgtEl>
                                        <p:attrNameLst>
                                          <p:attrName>style.visibility</p:attrName>
                                        </p:attrNameLst>
                                      </p:cBhvr>
                                      <p:to>
                                        <p:strVal val="visible"/>
                                      </p:to>
                                    </p:set>
                                    <p:animEffect transition="in" filter="fade">
                                      <p:cBhvr>
                                        <p:cTn id="49" dur="500"/>
                                        <p:tgtEl>
                                          <p:spTgt spid="46">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xEl>
                                              <p:pRg st="0" end="0"/>
                                            </p:txEl>
                                          </p:spTgt>
                                        </p:tgtEl>
                                        <p:attrNameLst>
                                          <p:attrName>style.visibility</p:attrName>
                                        </p:attrNameLst>
                                      </p:cBhvr>
                                      <p:to>
                                        <p:strVal val="visible"/>
                                      </p:to>
                                    </p:set>
                                    <p:animEffect transition="in" filter="fade">
                                      <p:cBhvr>
                                        <p:cTn id="52"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build="p">
        <p:tmplLst>
          <p:tmpl lvl="1">
            <p:tnLst>
              <p:par>
                <p:cTn presetID="10"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对比">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1D6DD6E-4421-4162-87D1-C9E17C2F8B82}"/>
              </a:ext>
            </a:extLst>
          </p:cNvPr>
          <p:cNvGrpSpPr/>
          <p:nvPr userDrawn="1"/>
        </p:nvGrpSpPr>
        <p:grpSpPr>
          <a:xfrm>
            <a:off x="0" y="260607"/>
            <a:ext cx="24384000" cy="450850"/>
            <a:chOff x="0" y="473075"/>
            <a:chExt cx="24384000" cy="450850"/>
          </a:xfrm>
          <a:solidFill>
            <a:srgbClr val="CFFF5E"/>
          </a:solidFill>
        </p:grpSpPr>
        <p:pic>
          <p:nvPicPr>
            <p:cNvPr id="6" name="图形 5">
              <a:extLst>
                <a:ext uri="{FF2B5EF4-FFF2-40B4-BE49-F238E27FC236}">
                  <a16:creationId xmlns:a16="http://schemas.microsoft.com/office/drawing/2014/main" id="{9D35B0FF-796B-42B0-8B6D-82C1DCE332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7" name="图形 6">
              <a:extLst>
                <a:ext uri="{FF2B5EF4-FFF2-40B4-BE49-F238E27FC236}">
                  <a16:creationId xmlns:a16="http://schemas.microsoft.com/office/drawing/2014/main" id="{D0306ECE-658C-49EF-9BF6-EC9E19BF5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14" name="组合 13">
            <a:extLst>
              <a:ext uri="{FF2B5EF4-FFF2-40B4-BE49-F238E27FC236}">
                <a16:creationId xmlns:a16="http://schemas.microsoft.com/office/drawing/2014/main" id="{088EA670-3810-4200-8372-D6BACE2BA058}"/>
              </a:ext>
            </a:extLst>
          </p:cNvPr>
          <p:cNvGrpSpPr/>
          <p:nvPr userDrawn="1"/>
        </p:nvGrpSpPr>
        <p:grpSpPr>
          <a:xfrm>
            <a:off x="0" y="314582"/>
            <a:ext cx="24384000" cy="342900"/>
            <a:chOff x="0" y="3625850"/>
            <a:chExt cx="24384000" cy="342900"/>
          </a:xfrm>
        </p:grpSpPr>
        <p:pic>
          <p:nvPicPr>
            <p:cNvPr id="5" name="图形 4">
              <a:extLst>
                <a:ext uri="{FF2B5EF4-FFF2-40B4-BE49-F238E27FC236}">
                  <a16:creationId xmlns:a16="http://schemas.microsoft.com/office/drawing/2014/main" id="{FC37DBF3-32B1-4A8C-A28B-8B974A3C16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13" name="图形 12">
              <a:extLst>
                <a:ext uri="{FF2B5EF4-FFF2-40B4-BE49-F238E27FC236}">
                  <a16:creationId xmlns:a16="http://schemas.microsoft.com/office/drawing/2014/main" id="{6E44DDA8-B4CA-4195-9737-BA6AC0C813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16" name="组合 15">
            <a:extLst>
              <a:ext uri="{FF2B5EF4-FFF2-40B4-BE49-F238E27FC236}">
                <a16:creationId xmlns:a16="http://schemas.microsoft.com/office/drawing/2014/main" id="{51E26470-B5D7-4AF0-A38D-1155C152ACE9}"/>
              </a:ext>
            </a:extLst>
          </p:cNvPr>
          <p:cNvGrpSpPr/>
          <p:nvPr userDrawn="1"/>
        </p:nvGrpSpPr>
        <p:grpSpPr>
          <a:xfrm>
            <a:off x="0" y="247907"/>
            <a:ext cx="24384000" cy="476250"/>
            <a:chOff x="0" y="3429000"/>
            <a:chExt cx="24384000" cy="476250"/>
          </a:xfrm>
          <a:solidFill>
            <a:srgbClr val="2CBCF5"/>
          </a:solidFill>
        </p:grpSpPr>
        <p:pic>
          <p:nvPicPr>
            <p:cNvPr id="4" name="图形 3">
              <a:extLst>
                <a:ext uri="{FF2B5EF4-FFF2-40B4-BE49-F238E27FC236}">
                  <a16:creationId xmlns:a16="http://schemas.microsoft.com/office/drawing/2014/main" id="{55E47E82-D29E-4E20-911B-1D43A857E6A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15" name="图形 14">
              <a:extLst>
                <a:ext uri="{FF2B5EF4-FFF2-40B4-BE49-F238E27FC236}">
                  <a16:creationId xmlns:a16="http://schemas.microsoft.com/office/drawing/2014/main" id="{A7C64F56-2F47-48CF-ADD6-5C3C4EE9005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18" name="组合 17">
            <a:extLst>
              <a:ext uri="{FF2B5EF4-FFF2-40B4-BE49-F238E27FC236}">
                <a16:creationId xmlns:a16="http://schemas.microsoft.com/office/drawing/2014/main" id="{F6460D70-71B3-4F3D-83D4-E94F24C12161}"/>
              </a:ext>
            </a:extLst>
          </p:cNvPr>
          <p:cNvGrpSpPr/>
          <p:nvPr userDrawn="1"/>
        </p:nvGrpSpPr>
        <p:grpSpPr>
          <a:xfrm>
            <a:off x="0" y="260607"/>
            <a:ext cx="24384000" cy="450850"/>
            <a:chOff x="0" y="1793875"/>
            <a:chExt cx="24384000" cy="450850"/>
          </a:xfrm>
          <a:solidFill>
            <a:srgbClr val="55FFBF"/>
          </a:solidFill>
        </p:grpSpPr>
        <p:pic>
          <p:nvPicPr>
            <p:cNvPr id="3" name="图形 2">
              <a:extLst>
                <a:ext uri="{FF2B5EF4-FFF2-40B4-BE49-F238E27FC236}">
                  <a16:creationId xmlns:a16="http://schemas.microsoft.com/office/drawing/2014/main" id="{297091E8-8929-41CC-97F8-6D99B541E15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17" name="图形 16">
              <a:extLst>
                <a:ext uri="{FF2B5EF4-FFF2-40B4-BE49-F238E27FC236}">
                  <a16:creationId xmlns:a16="http://schemas.microsoft.com/office/drawing/2014/main" id="{D9C058AC-1EC0-4709-89A0-39F05AFDE4D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grpSp>
        <p:nvGrpSpPr>
          <p:cNvPr id="19" name="组合 18">
            <a:extLst>
              <a:ext uri="{FF2B5EF4-FFF2-40B4-BE49-F238E27FC236}">
                <a16:creationId xmlns:a16="http://schemas.microsoft.com/office/drawing/2014/main" id="{E97A737B-7FC7-441C-9024-790C0CEB70C5}"/>
              </a:ext>
            </a:extLst>
          </p:cNvPr>
          <p:cNvGrpSpPr/>
          <p:nvPr userDrawn="1"/>
        </p:nvGrpSpPr>
        <p:grpSpPr>
          <a:xfrm>
            <a:off x="-12192000" y="6092568"/>
            <a:ext cx="24384000" cy="450850"/>
            <a:chOff x="0" y="473075"/>
            <a:chExt cx="24384000" cy="450850"/>
          </a:xfrm>
          <a:solidFill>
            <a:srgbClr val="55FFBF"/>
          </a:solidFill>
        </p:grpSpPr>
        <p:pic>
          <p:nvPicPr>
            <p:cNvPr id="20" name="图形 19">
              <a:extLst>
                <a:ext uri="{FF2B5EF4-FFF2-40B4-BE49-F238E27FC236}">
                  <a16:creationId xmlns:a16="http://schemas.microsoft.com/office/drawing/2014/main" id="{E35F8C69-A109-4652-A13E-6BD07EB872B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0" y="473075"/>
              <a:ext cx="12192000" cy="450850"/>
            </a:xfrm>
            <a:prstGeom prst="rect">
              <a:avLst/>
            </a:prstGeom>
          </p:spPr>
        </p:pic>
        <p:pic>
          <p:nvPicPr>
            <p:cNvPr id="21" name="图形 20">
              <a:extLst>
                <a:ext uri="{FF2B5EF4-FFF2-40B4-BE49-F238E27FC236}">
                  <a16:creationId xmlns:a16="http://schemas.microsoft.com/office/drawing/2014/main" id="{EA167359-FFD5-40BC-9B7E-EC769A40D4F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2192000" y="473075"/>
              <a:ext cx="12192000" cy="450850"/>
            </a:xfrm>
            <a:prstGeom prst="rect">
              <a:avLst/>
            </a:prstGeom>
          </p:spPr>
        </p:pic>
      </p:grpSp>
      <p:grpSp>
        <p:nvGrpSpPr>
          <p:cNvPr id="22" name="组合 21">
            <a:extLst>
              <a:ext uri="{FF2B5EF4-FFF2-40B4-BE49-F238E27FC236}">
                <a16:creationId xmlns:a16="http://schemas.microsoft.com/office/drawing/2014/main" id="{15640CD9-7612-490A-A79D-2D3006FC716A}"/>
              </a:ext>
            </a:extLst>
          </p:cNvPr>
          <p:cNvGrpSpPr/>
          <p:nvPr userDrawn="1"/>
        </p:nvGrpSpPr>
        <p:grpSpPr>
          <a:xfrm>
            <a:off x="-12192000" y="6146543"/>
            <a:ext cx="24384000" cy="342900"/>
            <a:chOff x="0" y="3625850"/>
            <a:chExt cx="24384000" cy="342900"/>
          </a:xfrm>
        </p:grpSpPr>
        <p:pic>
          <p:nvPicPr>
            <p:cNvPr id="23" name="图形 22">
              <a:extLst>
                <a:ext uri="{FF2B5EF4-FFF2-40B4-BE49-F238E27FC236}">
                  <a16:creationId xmlns:a16="http://schemas.microsoft.com/office/drawing/2014/main" id="{6CC4DCA6-5E30-4A75-81BE-7E2C4559382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24" name="图形 23">
              <a:extLst>
                <a:ext uri="{FF2B5EF4-FFF2-40B4-BE49-F238E27FC236}">
                  <a16:creationId xmlns:a16="http://schemas.microsoft.com/office/drawing/2014/main" id="{DBDAAAEC-9FE1-4F7E-9D93-FF107C860E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25" name="组合 24">
            <a:extLst>
              <a:ext uri="{FF2B5EF4-FFF2-40B4-BE49-F238E27FC236}">
                <a16:creationId xmlns:a16="http://schemas.microsoft.com/office/drawing/2014/main" id="{99C111AF-68BE-413A-9FA1-5A1A615E421F}"/>
              </a:ext>
            </a:extLst>
          </p:cNvPr>
          <p:cNvGrpSpPr/>
          <p:nvPr userDrawn="1"/>
        </p:nvGrpSpPr>
        <p:grpSpPr>
          <a:xfrm>
            <a:off x="-12192000" y="6079868"/>
            <a:ext cx="24384000" cy="476250"/>
            <a:chOff x="0" y="3429000"/>
            <a:chExt cx="24384000" cy="476250"/>
          </a:xfrm>
          <a:solidFill>
            <a:srgbClr val="2CBCF5"/>
          </a:solidFill>
        </p:grpSpPr>
        <p:pic>
          <p:nvPicPr>
            <p:cNvPr id="26" name="图形 25">
              <a:extLst>
                <a:ext uri="{FF2B5EF4-FFF2-40B4-BE49-F238E27FC236}">
                  <a16:creationId xmlns:a16="http://schemas.microsoft.com/office/drawing/2014/main" id="{3C1B51A0-5526-4BDC-ADE5-438E122815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27" name="图形 26">
              <a:extLst>
                <a:ext uri="{FF2B5EF4-FFF2-40B4-BE49-F238E27FC236}">
                  <a16:creationId xmlns:a16="http://schemas.microsoft.com/office/drawing/2014/main" id="{C6A27040-CC51-4F74-BC51-E4D9473B42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28" name="组合 27">
            <a:extLst>
              <a:ext uri="{FF2B5EF4-FFF2-40B4-BE49-F238E27FC236}">
                <a16:creationId xmlns:a16="http://schemas.microsoft.com/office/drawing/2014/main" id="{E82C9649-1501-433F-A364-E861CDD5138F}"/>
              </a:ext>
            </a:extLst>
          </p:cNvPr>
          <p:cNvGrpSpPr/>
          <p:nvPr userDrawn="1"/>
        </p:nvGrpSpPr>
        <p:grpSpPr>
          <a:xfrm>
            <a:off x="-12192000" y="6092568"/>
            <a:ext cx="24384000" cy="450850"/>
            <a:chOff x="0" y="1793875"/>
            <a:chExt cx="24384000" cy="450850"/>
          </a:xfrm>
          <a:solidFill>
            <a:srgbClr val="CFFF5E"/>
          </a:solidFill>
        </p:grpSpPr>
        <p:pic>
          <p:nvPicPr>
            <p:cNvPr id="29" name="图形 28">
              <a:extLst>
                <a:ext uri="{FF2B5EF4-FFF2-40B4-BE49-F238E27FC236}">
                  <a16:creationId xmlns:a16="http://schemas.microsoft.com/office/drawing/2014/main" id="{312AFAD0-3DA5-4868-ADF5-CF34CEA9007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0" y="1793875"/>
              <a:ext cx="12192000" cy="450850"/>
            </a:xfrm>
            <a:prstGeom prst="rect">
              <a:avLst/>
            </a:prstGeom>
          </p:spPr>
        </p:pic>
        <p:pic>
          <p:nvPicPr>
            <p:cNvPr id="30" name="图形 29">
              <a:extLst>
                <a:ext uri="{FF2B5EF4-FFF2-40B4-BE49-F238E27FC236}">
                  <a16:creationId xmlns:a16="http://schemas.microsoft.com/office/drawing/2014/main" id="{A5F1863D-B877-4A34-A526-1B4A946BCF2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2192000" y="1793875"/>
              <a:ext cx="12192000" cy="450850"/>
            </a:xfrm>
            <a:prstGeom prst="rect">
              <a:avLst/>
            </a:prstGeom>
          </p:spPr>
        </p:pic>
      </p:grpSp>
      <p:pic>
        <p:nvPicPr>
          <p:cNvPr id="31" name="图形 30">
            <a:extLst>
              <a:ext uri="{FF2B5EF4-FFF2-40B4-BE49-F238E27FC236}">
                <a16:creationId xmlns:a16="http://schemas.microsoft.com/office/drawing/2014/main" id="{36A45442-2C52-4526-8231-B4943640094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 y="243135"/>
            <a:ext cx="3295650" cy="481022"/>
          </a:xfrm>
          <a:prstGeom prst="rect">
            <a:avLst/>
          </a:prstGeom>
        </p:spPr>
      </p:pic>
      <p:sp>
        <p:nvSpPr>
          <p:cNvPr id="33" name="文本占位符 32">
            <a:extLst>
              <a:ext uri="{FF2B5EF4-FFF2-40B4-BE49-F238E27FC236}">
                <a16:creationId xmlns:a16="http://schemas.microsoft.com/office/drawing/2014/main" id="{EA5F9A8D-A77A-45B7-986C-AD5D1391D12D}"/>
              </a:ext>
            </a:extLst>
          </p:cNvPr>
          <p:cNvSpPr>
            <a:spLocks noGrp="1"/>
          </p:cNvSpPr>
          <p:nvPr>
            <p:ph type="body" sz="quarter" idx="10" hasCustomPrompt="1"/>
          </p:nvPr>
        </p:nvSpPr>
        <p:spPr>
          <a:xfrm>
            <a:off x="0" y="286960"/>
            <a:ext cx="2438400" cy="468312"/>
          </a:xfrm>
          <a:prstGeom prst="rect">
            <a:avLst/>
          </a:prstGeom>
        </p:spPr>
        <p:txBody>
          <a:bodyPr/>
          <a:lstStyle>
            <a:lvl1pPr>
              <a:buNone/>
              <a:defRPr sz="2400" b="1">
                <a:solidFill>
                  <a:srgbClr val="36BDCE"/>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pic>
        <p:nvPicPr>
          <p:cNvPr id="2" name="图形 1">
            <a:extLst>
              <a:ext uri="{FF2B5EF4-FFF2-40B4-BE49-F238E27FC236}">
                <a16:creationId xmlns:a16="http://schemas.microsoft.com/office/drawing/2014/main" id="{A4A62A4B-C392-4158-8090-CB2F25567528}"/>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0" y="1162319"/>
            <a:ext cx="6126480" cy="1410367"/>
          </a:xfrm>
          <a:prstGeom prst="rect">
            <a:avLst/>
          </a:prstGeom>
        </p:spPr>
      </p:pic>
      <p:pic>
        <p:nvPicPr>
          <p:cNvPr id="10" name="图形 9">
            <a:extLst>
              <a:ext uri="{FF2B5EF4-FFF2-40B4-BE49-F238E27FC236}">
                <a16:creationId xmlns:a16="http://schemas.microsoft.com/office/drawing/2014/main" id="{66E3692E-981D-40C1-99B4-D5531D178A25}"/>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065520" y="1162318"/>
            <a:ext cx="6126480" cy="1410367"/>
          </a:xfrm>
          <a:prstGeom prst="rect">
            <a:avLst/>
          </a:prstGeom>
        </p:spPr>
      </p:pic>
      <p:pic>
        <p:nvPicPr>
          <p:cNvPr id="11" name="图形 10">
            <a:extLst>
              <a:ext uri="{FF2B5EF4-FFF2-40B4-BE49-F238E27FC236}">
                <a16:creationId xmlns:a16="http://schemas.microsoft.com/office/drawing/2014/main" id="{3AE08E91-8F39-490E-8978-F3529DFC693D}"/>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0" y="1159143"/>
            <a:ext cx="5883974" cy="1410367"/>
          </a:xfrm>
          <a:prstGeom prst="rect">
            <a:avLst/>
          </a:prstGeom>
        </p:spPr>
      </p:pic>
      <p:pic>
        <p:nvPicPr>
          <p:cNvPr id="44" name="图形 43">
            <a:extLst>
              <a:ext uri="{FF2B5EF4-FFF2-40B4-BE49-F238E27FC236}">
                <a16:creationId xmlns:a16="http://schemas.microsoft.com/office/drawing/2014/main" id="{95F2F5B1-2973-4207-9126-C2C2285128DD}"/>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flipH="1" flipV="1">
            <a:off x="6308026" y="1165493"/>
            <a:ext cx="5883974" cy="1410367"/>
          </a:xfrm>
          <a:prstGeom prst="rect">
            <a:avLst/>
          </a:prstGeom>
        </p:spPr>
      </p:pic>
      <p:sp>
        <p:nvSpPr>
          <p:cNvPr id="34" name="图片占位符 33">
            <a:extLst>
              <a:ext uri="{FF2B5EF4-FFF2-40B4-BE49-F238E27FC236}">
                <a16:creationId xmlns:a16="http://schemas.microsoft.com/office/drawing/2014/main" id="{CA971B0E-E362-4958-812C-2715332D8317}"/>
              </a:ext>
            </a:extLst>
          </p:cNvPr>
          <p:cNvSpPr>
            <a:spLocks noGrp="1"/>
          </p:cNvSpPr>
          <p:nvPr>
            <p:ph type="pic" sz="quarter" idx="11" hasCustomPrompt="1"/>
          </p:nvPr>
        </p:nvSpPr>
        <p:spPr>
          <a:xfrm>
            <a:off x="-181546" y="1162318"/>
            <a:ext cx="5883275" cy="1411020"/>
          </a:xfrm>
          <a:custGeom>
            <a:avLst/>
            <a:gdLst>
              <a:gd name="connsiteX0" fmla="*/ 0 w 5883275"/>
              <a:gd name="connsiteY0" fmla="*/ 0 h 1411020"/>
              <a:gd name="connsiteX1" fmla="*/ 5883275 w 5883275"/>
              <a:gd name="connsiteY1" fmla="*/ 0 h 1411020"/>
              <a:gd name="connsiteX2" fmla="*/ 5883275 w 5883275"/>
              <a:gd name="connsiteY2" fmla="*/ 1411020 h 1411020"/>
              <a:gd name="connsiteX3" fmla="*/ 0 w 5883275"/>
              <a:gd name="connsiteY3" fmla="*/ 1411020 h 1411020"/>
              <a:gd name="connsiteX4" fmla="*/ 0 w 5883275"/>
              <a:gd name="connsiteY4" fmla="*/ 0 h 1411020"/>
              <a:gd name="connsiteX0" fmla="*/ 0 w 5883275"/>
              <a:gd name="connsiteY0" fmla="*/ 0 h 1418640"/>
              <a:gd name="connsiteX1" fmla="*/ 5883275 w 5883275"/>
              <a:gd name="connsiteY1" fmla="*/ 0 h 1418640"/>
              <a:gd name="connsiteX2" fmla="*/ 5159375 w 5883275"/>
              <a:gd name="connsiteY2" fmla="*/ 1418640 h 1418640"/>
              <a:gd name="connsiteX3" fmla="*/ 0 w 5883275"/>
              <a:gd name="connsiteY3" fmla="*/ 1411020 h 1418640"/>
              <a:gd name="connsiteX4" fmla="*/ 0 w 5883275"/>
              <a:gd name="connsiteY4" fmla="*/ 0 h 1418640"/>
              <a:gd name="connsiteX0" fmla="*/ 0 w 5883275"/>
              <a:gd name="connsiteY0" fmla="*/ 0 h 1411020"/>
              <a:gd name="connsiteX1" fmla="*/ 5883275 w 5883275"/>
              <a:gd name="connsiteY1" fmla="*/ 0 h 1411020"/>
              <a:gd name="connsiteX2" fmla="*/ 5159375 w 5883275"/>
              <a:gd name="connsiteY2" fmla="*/ 1411020 h 1411020"/>
              <a:gd name="connsiteX3" fmla="*/ 0 w 5883275"/>
              <a:gd name="connsiteY3" fmla="*/ 1411020 h 1411020"/>
              <a:gd name="connsiteX4" fmla="*/ 0 w 5883275"/>
              <a:gd name="connsiteY4" fmla="*/ 0 h 1411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3275" h="1411020">
                <a:moveTo>
                  <a:pt x="0" y="0"/>
                </a:moveTo>
                <a:lnTo>
                  <a:pt x="5883275" y="0"/>
                </a:lnTo>
                <a:lnTo>
                  <a:pt x="5159375" y="1411020"/>
                </a:lnTo>
                <a:lnTo>
                  <a:pt x="0" y="1411020"/>
                </a:lnTo>
                <a:lnTo>
                  <a:pt x="0" y="0"/>
                </a:lnTo>
                <a:close/>
              </a:path>
            </a:pathLst>
          </a:custGeom>
        </p:spPr>
        <p:txBody>
          <a:bodyPr/>
          <a:lstStyle>
            <a:lvl1pPr marL="0" indent="0" algn="ctr">
              <a:buNone/>
              <a:defRPr b="1" i="0">
                <a:solidFill>
                  <a:schemeClr val="bg1"/>
                </a:solidFill>
                <a:latin typeface="微软雅黑" panose="020B0503020204020204" pitchFamily="34" charset="-122"/>
                <a:ea typeface="微软雅黑" panose="020B0503020204020204" pitchFamily="34" charset="-122"/>
              </a:defRPr>
            </a:lvl1pPr>
          </a:lstStyle>
          <a:p>
            <a:r>
              <a:rPr lang="zh-CN" altLang="en-US"/>
              <a:t>插入对比图片</a:t>
            </a:r>
          </a:p>
        </p:txBody>
      </p:sp>
      <p:sp>
        <p:nvSpPr>
          <p:cNvPr id="36" name="图片占位符 35">
            <a:extLst>
              <a:ext uri="{FF2B5EF4-FFF2-40B4-BE49-F238E27FC236}">
                <a16:creationId xmlns:a16="http://schemas.microsoft.com/office/drawing/2014/main" id="{1544771F-28EF-48E8-B42A-6340894D0B46}"/>
              </a:ext>
            </a:extLst>
          </p:cNvPr>
          <p:cNvSpPr>
            <a:spLocks noGrp="1"/>
          </p:cNvSpPr>
          <p:nvPr>
            <p:ph type="pic" sz="quarter" idx="12" hasCustomPrompt="1"/>
          </p:nvPr>
        </p:nvSpPr>
        <p:spPr>
          <a:xfrm>
            <a:off x="6489572" y="1149618"/>
            <a:ext cx="5883974" cy="1426242"/>
          </a:xfrm>
          <a:custGeom>
            <a:avLst/>
            <a:gdLst>
              <a:gd name="connsiteX0" fmla="*/ 0 w 5883974"/>
              <a:gd name="connsiteY0" fmla="*/ 0 h 1391970"/>
              <a:gd name="connsiteX1" fmla="*/ 5883974 w 5883974"/>
              <a:gd name="connsiteY1" fmla="*/ 0 h 1391970"/>
              <a:gd name="connsiteX2" fmla="*/ 5883974 w 5883974"/>
              <a:gd name="connsiteY2" fmla="*/ 1391970 h 1391970"/>
              <a:gd name="connsiteX3" fmla="*/ 0 w 5883974"/>
              <a:gd name="connsiteY3" fmla="*/ 1391970 h 1391970"/>
              <a:gd name="connsiteX4" fmla="*/ 0 w 5883974"/>
              <a:gd name="connsiteY4" fmla="*/ 0 h 1391970"/>
              <a:gd name="connsiteX0" fmla="*/ 704850 w 5883974"/>
              <a:gd name="connsiteY0" fmla="*/ 0 h 1391970"/>
              <a:gd name="connsiteX1" fmla="*/ 5883974 w 5883974"/>
              <a:gd name="connsiteY1" fmla="*/ 0 h 1391970"/>
              <a:gd name="connsiteX2" fmla="*/ 5883974 w 5883974"/>
              <a:gd name="connsiteY2" fmla="*/ 1391970 h 1391970"/>
              <a:gd name="connsiteX3" fmla="*/ 0 w 5883974"/>
              <a:gd name="connsiteY3" fmla="*/ 1391970 h 1391970"/>
              <a:gd name="connsiteX4" fmla="*/ 704850 w 5883974"/>
              <a:gd name="connsiteY4" fmla="*/ 0 h 1391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3974" h="1391970">
                <a:moveTo>
                  <a:pt x="704850" y="0"/>
                </a:moveTo>
                <a:lnTo>
                  <a:pt x="5883974" y="0"/>
                </a:lnTo>
                <a:lnTo>
                  <a:pt x="5883974" y="1391970"/>
                </a:lnTo>
                <a:lnTo>
                  <a:pt x="0" y="1391970"/>
                </a:lnTo>
                <a:lnTo>
                  <a:pt x="704850" y="0"/>
                </a:lnTo>
                <a:close/>
              </a:path>
            </a:pathLst>
          </a:custGeom>
        </p:spPr>
        <p:txBody>
          <a:bodyPr/>
          <a:lstStyle>
            <a:lvl1pPr algn="ctr">
              <a:buNone/>
              <a:defRPr b="1">
                <a:solidFill>
                  <a:schemeClr val="bg1"/>
                </a:solidFill>
                <a:latin typeface="微软雅黑" panose="020B0503020204020204" pitchFamily="34" charset="-122"/>
                <a:ea typeface="微软雅黑" panose="020B0503020204020204" pitchFamily="34" charset="-122"/>
              </a:defRPr>
            </a:lvl1pPr>
          </a:lstStyle>
          <a:p>
            <a:r>
              <a:rPr lang="zh-CN" altLang="en-US"/>
              <a:t>插入对比图片</a:t>
            </a:r>
          </a:p>
        </p:txBody>
      </p:sp>
      <p:sp>
        <p:nvSpPr>
          <p:cNvPr id="38" name="文本占位符 37">
            <a:extLst>
              <a:ext uri="{FF2B5EF4-FFF2-40B4-BE49-F238E27FC236}">
                <a16:creationId xmlns:a16="http://schemas.microsoft.com/office/drawing/2014/main" id="{2AD416D9-F499-440C-ACFC-C4123B77C308}"/>
              </a:ext>
            </a:extLst>
          </p:cNvPr>
          <p:cNvSpPr>
            <a:spLocks noGrp="1"/>
          </p:cNvSpPr>
          <p:nvPr>
            <p:ph type="body" sz="quarter" idx="13" hasCustomPrompt="1"/>
          </p:nvPr>
        </p:nvSpPr>
        <p:spPr>
          <a:xfrm>
            <a:off x="481012" y="2952750"/>
            <a:ext cx="2502819" cy="476250"/>
          </a:xfrm>
          <a:prstGeom prst="rect">
            <a:avLst/>
          </a:prstGeom>
        </p:spPr>
        <p:txBody>
          <a:bodyPr/>
          <a:lstStyle>
            <a:lvl1pPr>
              <a:buNone/>
              <a:defRPr sz="2400" b="1">
                <a:latin typeface="微软雅黑" panose="020B0503020204020204" pitchFamily="34" charset="-122"/>
                <a:ea typeface="微软雅黑" panose="020B0503020204020204" pitchFamily="34" charset="-122"/>
              </a:defRPr>
            </a:lvl1pPr>
          </a:lstStyle>
          <a:p>
            <a:pPr lvl="0"/>
            <a:r>
              <a:rPr lang="zh-CN" altLang="en-US"/>
              <a:t>对比内容标题</a:t>
            </a:r>
          </a:p>
        </p:txBody>
      </p:sp>
      <p:sp>
        <p:nvSpPr>
          <p:cNvPr id="47" name="文本占位符 37">
            <a:extLst>
              <a:ext uri="{FF2B5EF4-FFF2-40B4-BE49-F238E27FC236}">
                <a16:creationId xmlns:a16="http://schemas.microsoft.com/office/drawing/2014/main" id="{BFDD0BDE-772A-4FA4-A62F-6A03CD3BDEB2}"/>
              </a:ext>
            </a:extLst>
          </p:cNvPr>
          <p:cNvSpPr>
            <a:spLocks noGrp="1"/>
          </p:cNvSpPr>
          <p:nvPr>
            <p:ph type="body" sz="quarter" idx="14" hasCustomPrompt="1"/>
          </p:nvPr>
        </p:nvSpPr>
        <p:spPr>
          <a:xfrm>
            <a:off x="481012" y="3573379"/>
            <a:ext cx="4731068" cy="2280549"/>
          </a:xfrm>
          <a:prstGeom prst="rect">
            <a:avLst/>
          </a:prstGeom>
        </p:spPr>
        <p:txBody>
          <a:bodyPr/>
          <a:lstStyle>
            <a:lvl1pPr>
              <a:buNone/>
              <a:defRPr sz="2000" b="0">
                <a:latin typeface="字魂59号-创粗黑" panose="00000500000000000000" pitchFamily="2" charset="-122"/>
                <a:ea typeface="字魂59号-创粗黑" panose="00000500000000000000" pitchFamily="2" charset="-122"/>
              </a:defRPr>
            </a:lvl1pPr>
          </a:lstStyle>
          <a:p>
            <a:pPr lvl="0"/>
            <a:r>
              <a:rPr lang="zh-CN" altLang="en-US"/>
              <a:t>在此输入你的对比内容</a:t>
            </a:r>
          </a:p>
        </p:txBody>
      </p:sp>
      <p:sp>
        <p:nvSpPr>
          <p:cNvPr id="48" name="文本占位符 37">
            <a:extLst>
              <a:ext uri="{FF2B5EF4-FFF2-40B4-BE49-F238E27FC236}">
                <a16:creationId xmlns:a16="http://schemas.microsoft.com/office/drawing/2014/main" id="{1D5F7421-3C4F-4A80-9B85-0D0349C80685}"/>
              </a:ext>
            </a:extLst>
          </p:cNvPr>
          <p:cNvSpPr>
            <a:spLocks noGrp="1"/>
          </p:cNvSpPr>
          <p:nvPr>
            <p:ph type="body" sz="quarter" idx="15" hasCustomPrompt="1"/>
          </p:nvPr>
        </p:nvSpPr>
        <p:spPr>
          <a:xfrm>
            <a:off x="9208169" y="2952750"/>
            <a:ext cx="2502819" cy="476250"/>
          </a:xfrm>
          <a:prstGeom prst="rect">
            <a:avLst/>
          </a:prstGeom>
        </p:spPr>
        <p:txBody>
          <a:bodyPr/>
          <a:lstStyle>
            <a:lvl1pPr algn="r">
              <a:buNone/>
              <a:defRPr sz="2400" b="1">
                <a:latin typeface="微软雅黑" panose="020B0503020204020204" pitchFamily="34" charset="-122"/>
                <a:ea typeface="微软雅黑" panose="020B0503020204020204" pitchFamily="34" charset="-122"/>
              </a:defRPr>
            </a:lvl1pPr>
          </a:lstStyle>
          <a:p>
            <a:pPr lvl="0"/>
            <a:r>
              <a:rPr lang="zh-CN" altLang="en-US"/>
              <a:t>对比内容标题</a:t>
            </a:r>
          </a:p>
        </p:txBody>
      </p:sp>
      <p:grpSp>
        <p:nvGrpSpPr>
          <p:cNvPr id="51" name="图形 38">
            <a:extLst>
              <a:ext uri="{FF2B5EF4-FFF2-40B4-BE49-F238E27FC236}">
                <a16:creationId xmlns:a16="http://schemas.microsoft.com/office/drawing/2014/main" id="{9EF39968-911A-4E57-B4A9-78EA78B18225}"/>
              </a:ext>
            </a:extLst>
          </p:cNvPr>
          <p:cNvGrpSpPr/>
          <p:nvPr/>
        </p:nvGrpSpPr>
        <p:grpSpPr>
          <a:xfrm>
            <a:off x="255174" y="2741873"/>
            <a:ext cx="5166326" cy="3317567"/>
            <a:chOff x="255174" y="2741873"/>
            <a:chExt cx="5166326" cy="3317567"/>
          </a:xfrm>
        </p:grpSpPr>
        <p:grpSp>
          <p:nvGrpSpPr>
            <p:cNvPr id="52" name="图形 38">
              <a:extLst>
                <a:ext uri="{FF2B5EF4-FFF2-40B4-BE49-F238E27FC236}">
                  <a16:creationId xmlns:a16="http://schemas.microsoft.com/office/drawing/2014/main" id="{9EF39968-911A-4E57-B4A9-78EA78B18225}"/>
                </a:ext>
              </a:extLst>
            </p:cNvPr>
            <p:cNvGrpSpPr/>
            <p:nvPr/>
          </p:nvGrpSpPr>
          <p:grpSpPr>
            <a:xfrm>
              <a:off x="255174" y="2741873"/>
              <a:ext cx="363759" cy="364010"/>
              <a:chOff x="255174" y="2741873"/>
              <a:chExt cx="363759" cy="364010"/>
            </a:xfrm>
            <a:solidFill>
              <a:srgbClr val="31ACBC"/>
            </a:solidFill>
          </p:grpSpPr>
          <p:sp>
            <p:nvSpPr>
              <p:cNvPr id="53" name="任意多边形: 形状 52">
                <a:extLst>
                  <a:ext uri="{FF2B5EF4-FFF2-40B4-BE49-F238E27FC236}">
                    <a16:creationId xmlns:a16="http://schemas.microsoft.com/office/drawing/2014/main" id="{0D90D0A9-60E3-453C-90C1-075E0F1E78A0}"/>
                  </a:ext>
                </a:extLst>
              </p:cNvPr>
              <p:cNvSpPr/>
              <p:nvPr/>
            </p:nvSpPr>
            <p:spPr>
              <a:xfrm>
                <a:off x="255174" y="2741873"/>
                <a:ext cx="363759" cy="151247"/>
              </a:xfrm>
              <a:custGeom>
                <a:avLst/>
                <a:gdLst>
                  <a:gd name="connsiteX0" fmla="*/ 0 w 363759"/>
                  <a:gd name="connsiteY0" fmla="*/ 0 h 151247"/>
                  <a:gd name="connsiteX1" fmla="*/ 363760 w 363759"/>
                  <a:gd name="connsiteY1" fmla="*/ 0 h 151247"/>
                  <a:gd name="connsiteX2" fmla="*/ 363760 w 363759"/>
                  <a:gd name="connsiteY2" fmla="*/ 151247 h 151247"/>
                  <a:gd name="connsiteX3" fmla="*/ 0 w 363759"/>
                  <a:gd name="connsiteY3" fmla="*/ 151247 h 151247"/>
                </a:gdLst>
                <a:ahLst/>
                <a:cxnLst>
                  <a:cxn ang="0">
                    <a:pos x="connsiteX0" y="connsiteY0"/>
                  </a:cxn>
                  <a:cxn ang="0">
                    <a:pos x="connsiteX1" y="connsiteY1"/>
                  </a:cxn>
                  <a:cxn ang="0">
                    <a:pos x="connsiteX2" y="connsiteY2"/>
                  </a:cxn>
                  <a:cxn ang="0">
                    <a:pos x="connsiteX3" y="connsiteY3"/>
                  </a:cxn>
                </a:cxnLst>
                <a:rect l="l" t="t" r="r" b="b"/>
                <a:pathLst>
                  <a:path w="363759" h="151247">
                    <a:moveTo>
                      <a:pt x="0" y="0"/>
                    </a:moveTo>
                    <a:lnTo>
                      <a:pt x="363760" y="0"/>
                    </a:lnTo>
                    <a:lnTo>
                      <a:pt x="363760" y="151247"/>
                    </a:lnTo>
                    <a:lnTo>
                      <a:pt x="0" y="151247"/>
                    </a:lnTo>
                    <a:close/>
                  </a:path>
                </a:pathLst>
              </a:custGeom>
              <a:solidFill>
                <a:srgbClr val="31ACBC"/>
              </a:solidFill>
              <a:ln w="637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D49EA5F6-8CEC-465E-BF46-27103E106D0B}"/>
                  </a:ext>
                </a:extLst>
              </p:cNvPr>
              <p:cNvSpPr/>
              <p:nvPr/>
            </p:nvSpPr>
            <p:spPr>
              <a:xfrm rot="5400000">
                <a:off x="149453" y="2848379"/>
                <a:ext cx="363759" cy="151247"/>
              </a:xfrm>
              <a:custGeom>
                <a:avLst/>
                <a:gdLst>
                  <a:gd name="connsiteX0" fmla="*/ 0 w 363759"/>
                  <a:gd name="connsiteY0" fmla="*/ 0 h 151247"/>
                  <a:gd name="connsiteX1" fmla="*/ 363760 w 363759"/>
                  <a:gd name="connsiteY1" fmla="*/ 0 h 151247"/>
                  <a:gd name="connsiteX2" fmla="*/ 363760 w 363759"/>
                  <a:gd name="connsiteY2" fmla="*/ 151248 h 151247"/>
                  <a:gd name="connsiteX3" fmla="*/ 0 w 363759"/>
                  <a:gd name="connsiteY3" fmla="*/ 151248 h 151247"/>
                </a:gdLst>
                <a:ahLst/>
                <a:cxnLst>
                  <a:cxn ang="0">
                    <a:pos x="connsiteX0" y="connsiteY0"/>
                  </a:cxn>
                  <a:cxn ang="0">
                    <a:pos x="connsiteX1" y="connsiteY1"/>
                  </a:cxn>
                  <a:cxn ang="0">
                    <a:pos x="connsiteX2" y="connsiteY2"/>
                  </a:cxn>
                  <a:cxn ang="0">
                    <a:pos x="connsiteX3" y="connsiteY3"/>
                  </a:cxn>
                </a:cxnLst>
                <a:rect l="l" t="t" r="r" b="b"/>
                <a:pathLst>
                  <a:path w="363759" h="151247">
                    <a:moveTo>
                      <a:pt x="0" y="0"/>
                    </a:moveTo>
                    <a:lnTo>
                      <a:pt x="363760" y="0"/>
                    </a:lnTo>
                    <a:lnTo>
                      <a:pt x="363760" y="151248"/>
                    </a:lnTo>
                    <a:lnTo>
                      <a:pt x="0" y="151248"/>
                    </a:lnTo>
                    <a:close/>
                  </a:path>
                </a:pathLst>
              </a:custGeom>
              <a:solidFill>
                <a:srgbClr val="31ACBC"/>
              </a:solidFill>
              <a:ln w="6375" cap="flat">
                <a:noFill/>
                <a:prstDash val="solid"/>
                <a:miter/>
              </a:ln>
            </p:spPr>
            <p:txBody>
              <a:bodyPr rtlCol="0" anchor="ctr"/>
              <a:lstStyle/>
              <a:p>
                <a:endParaRPr lang="zh-CN" altLang="en-US"/>
              </a:p>
            </p:txBody>
          </p:sp>
        </p:grpSp>
        <p:grpSp>
          <p:nvGrpSpPr>
            <p:cNvPr id="55" name="图形 38">
              <a:extLst>
                <a:ext uri="{FF2B5EF4-FFF2-40B4-BE49-F238E27FC236}">
                  <a16:creationId xmlns:a16="http://schemas.microsoft.com/office/drawing/2014/main" id="{9EF39968-911A-4E57-B4A9-78EA78B18225}"/>
                </a:ext>
              </a:extLst>
            </p:cNvPr>
            <p:cNvGrpSpPr/>
            <p:nvPr/>
          </p:nvGrpSpPr>
          <p:grpSpPr>
            <a:xfrm>
              <a:off x="5057741" y="5695681"/>
              <a:ext cx="363759" cy="363759"/>
              <a:chOff x="5057741" y="5695681"/>
              <a:chExt cx="363759" cy="363759"/>
            </a:xfrm>
            <a:solidFill>
              <a:srgbClr val="31ACBC"/>
            </a:solidFill>
          </p:grpSpPr>
          <p:sp>
            <p:nvSpPr>
              <p:cNvPr id="56" name="任意多边形: 形状 55">
                <a:extLst>
                  <a:ext uri="{FF2B5EF4-FFF2-40B4-BE49-F238E27FC236}">
                    <a16:creationId xmlns:a16="http://schemas.microsoft.com/office/drawing/2014/main" id="{2553F5D4-3780-486C-AFB3-318A2D002DCC}"/>
                  </a:ext>
                </a:extLst>
              </p:cNvPr>
              <p:cNvSpPr/>
              <p:nvPr/>
            </p:nvSpPr>
            <p:spPr>
              <a:xfrm rot="10800000">
                <a:off x="5057741" y="5907903"/>
                <a:ext cx="363759" cy="151247"/>
              </a:xfrm>
              <a:custGeom>
                <a:avLst/>
                <a:gdLst>
                  <a:gd name="connsiteX0" fmla="*/ 0 w 363759"/>
                  <a:gd name="connsiteY0" fmla="*/ 0 h 151247"/>
                  <a:gd name="connsiteX1" fmla="*/ 363760 w 363759"/>
                  <a:gd name="connsiteY1" fmla="*/ 0 h 151247"/>
                  <a:gd name="connsiteX2" fmla="*/ 363760 w 363759"/>
                  <a:gd name="connsiteY2" fmla="*/ 151248 h 151247"/>
                  <a:gd name="connsiteX3" fmla="*/ 0 w 363759"/>
                  <a:gd name="connsiteY3" fmla="*/ 151248 h 151247"/>
                </a:gdLst>
                <a:ahLst/>
                <a:cxnLst>
                  <a:cxn ang="0">
                    <a:pos x="connsiteX0" y="connsiteY0"/>
                  </a:cxn>
                  <a:cxn ang="0">
                    <a:pos x="connsiteX1" y="connsiteY1"/>
                  </a:cxn>
                  <a:cxn ang="0">
                    <a:pos x="connsiteX2" y="connsiteY2"/>
                  </a:cxn>
                  <a:cxn ang="0">
                    <a:pos x="connsiteX3" y="connsiteY3"/>
                  </a:cxn>
                </a:cxnLst>
                <a:rect l="l" t="t" r="r" b="b"/>
                <a:pathLst>
                  <a:path w="363759" h="151247">
                    <a:moveTo>
                      <a:pt x="0" y="0"/>
                    </a:moveTo>
                    <a:lnTo>
                      <a:pt x="363760" y="0"/>
                    </a:lnTo>
                    <a:lnTo>
                      <a:pt x="363760" y="151248"/>
                    </a:lnTo>
                    <a:lnTo>
                      <a:pt x="0" y="151248"/>
                    </a:lnTo>
                    <a:close/>
                  </a:path>
                </a:pathLst>
              </a:custGeom>
              <a:solidFill>
                <a:srgbClr val="31ACBC"/>
              </a:solidFill>
              <a:ln w="6375"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53F97359-2D69-4029-94F2-B4842C6645D3}"/>
                  </a:ext>
                </a:extLst>
              </p:cNvPr>
              <p:cNvSpPr/>
              <p:nvPr/>
            </p:nvSpPr>
            <p:spPr>
              <a:xfrm rot="16200000">
                <a:off x="5163576" y="5801937"/>
                <a:ext cx="363759" cy="151247"/>
              </a:xfrm>
              <a:custGeom>
                <a:avLst/>
                <a:gdLst>
                  <a:gd name="connsiteX0" fmla="*/ 0 w 363759"/>
                  <a:gd name="connsiteY0" fmla="*/ 0 h 151247"/>
                  <a:gd name="connsiteX1" fmla="*/ 363760 w 363759"/>
                  <a:gd name="connsiteY1" fmla="*/ 0 h 151247"/>
                  <a:gd name="connsiteX2" fmla="*/ 363760 w 363759"/>
                  <a:gd name="connsiteY2" fmla="*/ 151248 h 151247"/>
                  <a:gd name="connsiteX3" fmla="*/ 0 w 363759"/>
                  <a:gd name="connsiteY3" fmla="*/ 151248 h 151247"/>
                </a:gdLst>
                <a:ahLst/>
                <a:cxnLst>
                  <a:cxn ang="0">
                    <a:pos x="connsiteX0" y="connsiteY0"/>
                  </a:cxn>
                  <a:cxn ang="0">
                    <a:pos x="connsiteX1" y="connsiteY1"/>
                  </a:cxn>
                  <a:cxn ang="0">
                    <a:pos x="connsiteX2" y="connsiteY2"/>
                  </a:cxn>
                  <a:cxn ang="0">
                    <a:pos x="connsiteX3" y="connsiteY3"/>
                  </a:cxn>
                </a:cxnLst>
                <a:rect l="l" t="t" r="r" b="b"/>
                <a:pathLst>
                  <a:path w="363759" h="151247">
                    <a:moveTo>
                      <a:pt x="0" y="0"/>
                    </a:moveTo>
                    <a:lnTo>
                      <a:pt x="363760" y="0"/>
                    </a:lnTo>
                    <a:lnTo>
                      <a:pt x="363760" y="151248"/>
                    </a:lnTo>
                    <a:lnTo>
                      <a:pt x="0" y="151248"/>
                    </a:lnTo>
                    <a:close/>
                  </a:path>
                </a:pathLst>
              </a:custGeom>
              <a:solidFill>
                <a:srgbClr val="31ACBC"/>
              </a:solidFill>
              <a:ln w="6375" cap="flat">
                <a:noFill/>
                <a:prstDash val="solid"/>
                <a:miter/>
              </a:ln>
            </p:spPr>
            <p:txBody>
              <a:bodyPr rtlCol="0" anchor="ctr"/>
              <a:lstStyle/>
              <a:p>
                <a:endParaRPr lang="zh-CN" altLang="en-US"/>
              </a:p>
            </p:txBody>
          </p:sp>
        </p:grpSp>
      </p:grpSp>
      <p:grpSp>
        <p:nvGrpSpPr>
          <p:cNvPr id="58" name="图形 38">
            <a:extLst>
              <a:ext uri="{FF2B5EF4-FFF2-40B4-BE49-F238E27FC236}">
                <a16:creationId xmlns:a16="http://schemas.microsoft.com/office/drawing/2014/main" id="{9A8B58BE-1500-4CF9-9358-BE666FD5532B}"/>
              </a:ext>
            </a:extLst>
          </p:cNvPr>
          <p:cNvGrpSpPr/>
          <p:nvPr userDrawn="1"/>
        </p:nvGrpSpPr>
        <p:grpSpPr>
          <a:xfrm>
            <a:off x="6765165" y="2741873"/>
            <a:ext cx="5166326" cy="3317567"/>
            <a:chOff x="255174" y="2741873"/>
            <a:chExt cx="5166326" cy="3317567"/>
          </a:xfrm>
        </p:grpSpPr>
        <p:grpSp>
          <p:nvGrpSpPr>
            <p:cNvPr id="59" name="图形 38">
              <a:extLst>
                <a:ext uri="{FF2B5EF4-FFF2-40B4-BE49-F238E27FC236}">
                  <a16:creationId xmlns:a16="http://schemas.microsoft.com/office/drawing/2014/main" id="{F14AEC63-48CD-4ED2-B131-34627DD4938C}"/>
                </a:ext>
              </a:extLst>
            </p:cNvPr>
            <p:cNvGrpSpPr/>
            <p:nvPr/>
          </p:nvGrpSpPr>
          <p:grpSpPr>
            <a:xfrm>
              <a:off x="255174" y="2741873"/>
              <a:ext cx="363759" cy="364010"/>
              <a:chOff x="255174" y="2741873"/>
              <a:chExt cx="363759" cy="364010"/>
            </a:xfrm>
            <a:solidFill>
              <a:srgbClr val="31ACBC"/>
            </a:solidFill>
          </p:grpSpPr>
          <p:sp>
            <p:nvSpPr>
              <p:cNvPr id="63" name="任意多边形: 形状 62">
                <a:extLst>
                  <a:ext uri="{FF2B5EF4-FFF2-40B4-BE49-F238E27FC236}">
                    <a16:creationId xmlns:a16="http://schemas.microsoft.com/office/drawing/2014/main" id="{0FD363FB-C98C-4F0B-902D-3DF0B795DD50}"/>
                  </a:ext>
                </a:extLst>
              </p:cNvPr>
              <p:cNvSpPr/>
              <p:nvPr/>
            </p:nvSpPr>
            <p:spPr>
              <a:xfrm>
                <a:off x="255174" y="2741873"/>
                <a:ext cx="363759" cy="151247"/>
              </a:xfrm>
              <a:custGeom>
                <a:avLst/>
                <a:gdLst>
                  <a:gd name="connsiteX0" fmla="*/ 0 w 363759"/>
                  <a:gd name="connsiteY0" fmla="*/ 0 h 151247"/>
                  <a:gd name="connsiteX1" fmla="*/ 363760 w 363759"/>
                  <a:gd name="connsiteY1" fmla="*/ 0 h 151247"/>
                  <a:gd name="connsiteX2" fmla="*/ 363760 w 363759"/>
                  <a:gd name="connsiteY2" fmla="*/ 151247 h 151247"/>
                  <a:gd name="connsiteX3" fmla="*/ 0 w 363759"/>
                  <a:gd name="connsiteY3" fmla="*/ 151247 h 151247"/>
                </a:gdLst>
                <a:ahLst/>
                <a:cxnLst>
                  <a:cxn ang="0">
                    <a:pos x="connsiteX0" y="connsiteY0"/>
                  </a:cxn>
                  <a:cxn ang="0">
                    <a:pos x="connsiteX1" y="connsiteY1"/>
                  </a:cxn>
                  <a:cxn ang="0">
                    <a:pos x="connsiteX2" y="connsiteY2"/>
                  </a:cxn>
                  <a:cxn ang="0">
                    <a:pos x="connsiteX3" y="connsiteY3"/>
                  </a:cxn>
                </a:cxnLst>
                <a:rect l="l" t="t" r="r" b="b"/>
                <a:pathLst>
                  <a:path w="363759" h="151247">
                    <a:moveTo>
                      <a:pt x="0" y="0"/>
                    </a:moveTo>
                    <a:lnTo>
                      <a:pt x="363760" y="0"/>
                    </a:lnTo>
                    <a:lnTo>
                      <a:pt x="363760" y="151247"/>
                    </a:lnTo>
                    <a:lnTo>
                      <a:pt x="0" y="151247"/>
                    </a:lnTo>
                    <a:close/>
                  </a:path>
                </a:pathLst>
              </a:custGeom>
              <a:solidFill>
                <a:srgbClr val="D4133C"/>
              </a:solidFill>
              <a:ln w="6375"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82AF90F8-8C08-418B-BA04-D08487219522}"/>
                  </a:ext>
                </a:extLst>
              </p:cNvPr>
              <p:cNvSpPr/>
              <p:nvPr/>
            </p:nvSpPr>
            <p:spPr>
              <a:xfrm rot="5400000">
                <a:off x="149453" y="2848379"/>
                <a:ext cx="363759" cy="151247"/>
              </a:xfrm>
              <a:custGeom>
                <a:avLst/>
                <a:gdLst>
                  <a:gd name="connsiteX0" fmla="*/ 0 w 363759"/>
                  <a:gd name="connsiteY0" fmla="*/ 0 h 151247"/>
                  <a:gd name="connsiteX1" fmla="*/ 363760 w 363759"/>
                  <a:gd name="connsiteY1" fmla="*/ 0 h 151247"/>
                  <a:gd name="connsiteX2" fmla="*/ 363760 w 363759"/>
                  <a:gd name="connsiteY2" fmla="*/ 151248 h 151247"/>
                  <a:gd name="connsiteX3" fmla="*/ 0 w 363759"/>
                  <a:gd name="connsiteY3" fmla="*/ 151248 h 151247"/>
                </a:gdLst>
                <a:ahLst/>
                <a:cxnLst>
                  <a:cxn ang="0">
                    <a:pos x="connsiteX0" y="connsiteY0"/>
                  </a:cxn>
                  <a:cxn ang="0">
                    <a:pos x="connsiteX1" y="connsiteY1"/>
                  </a:cxn>
                  <a:cxn ang="0">
                    <a:pos x="connsiteX2" y="connsiteY2"/>
                  </a:cxn>
                  <a:cxn ang="0">
                    <a:pos x="connsiteX3" y="connsiteY3"/>
                  </a:cxn>
                </a:cxnLst>
                <a:rect l="l" t="t" r="r" b="b"/>
                <a:pathLst>
                  <a:path w="363759" h="151247">
                    <a:moveTo>
                      <a:pt x="0" y="0"/>
                    </a:moveTo>
                    <a:lnTo>
                      <a:pt x="363760" y="0"/>
                    </a:lnTo>
                    <a:lnTo>
                      <a:pt x="363760" y="151248"/>
                    </a:lnTo>
                    <a:lnTo>
                      <a:pt x="0" y="151248"/>
                    </a:lnTo>
                    <a:close/>
                  </a:path>
                </a:pathLst>
              </a:custGeom>
              <a:solidFill>
                <a:srgbClr val="D4133C"/>
              </a:solidFill>
              <a:ln w="6375" cap="flat">
                <a:noFill/>
                <a:prstDash val="solid"/>
                <a:miter/>
              </a:ln>
            </p:spPr>
            <p:txBody>
              <a:bodyPr rtlCol="0" anchor="ctr"/>
              <a:lstStyle/>
              <a:p>
                <a:endParaRPr lang="zh-CN" altLang="en-US"/>
              </a:p>
            </p:txBody>
          </p:sp>
        </p:grpSp>
        <p:grpSp>
          <p:nvGrpSpPr>
            <p:cNvPr id="60" name="图形 38">
              <a:extLst>
                <a:ext uri="{FF2B5EF4-FFF2-40B4-BE49-F238E27FC236}">
                  <a16:creationId xmlns:a16="http://schemas.microsoft.com/office/drawing/2014/main" id="{F2361416-285D-49D1-962E-73C552938CB6}"/>
                </a:ext>
              </a:extLst>
            </p:cNvPr>
            <p:cNvGrpSpPr/>
            <p:nvPr/>
          </p:nvGrpSpPr>
          <p:grpSpPr>
            <a:xfrm>
              <a:off x="5057741" y="5695681"/>
              <a:ext cx="363759" cy="363759"/>
              <a:chOff x="5057741" y="5695681"/>
              <a:chExt cx="363759" cy="363759"/>
            </a:xfrm>
            <a:solidFill>
              <a:srgbClr val="31ACBC"/>
            </a:solidFill>
          </p:grpSpPr>
          <p:sp>
            <p:nvSpPr>
              <p:cNvPr id="61" name="任意多边形: 形状 60">
                <a:extLst>
                  <a:ext uri="{FF2B5EF4-FFF2-40B4-BE49-F238E27FC236}">
                    <a16:creationId xmlns:a16="http://schemas.microsoft.com/office/drawing/2014/main" id="{464F5D36-09BE-4270-97CE-4C4BFB8D4E94}"/>
                  </a:ext>
                </a:extLst>
              </p:cNvPr>
              <p:cNvSpPr/>
              <p:nvPr/>
            </p:nvSpPr>
            <p:spPr>
              <a:xfrm rot="10800000">
                <a:off x="5057741" y="5907903"/>
                <a:ext cx="363759" cy="151247"/>
              </a:xfrm>
              <a:custGeom>
                <a:avLst/>
                <a:gdLst>
                  <a:gd name="connsiteX0" fmla="*/ 0 w 363759"/>
                  <a:gd name="connsiteY0" fmla="*/ 0 h 151247"/>
                  <a:gd name="connsiteX1" fmla="*/ 363760 w 363759"/>
                  <a:gd name="connsiteY1" fmla="*/ 0 h 151247"/>
                  <a:gd name="connsiteX2" fmla="*/ 363760 w 363759"/>
                  <a:gd name="connsiteY2" fmla="*/ 151248 h 151247"/>
                  <a:gd name="connsiteX3" fmla="*/ 0 w 363759"/>
                  <a:gd name="connsiteY3" fmla="*/ 151248 h 151247"/>
                </a:gdLst>
                <a:ahLst/>
                <a:cxnLst>
                  <a:cxn ang="0">
                    <a:pos x="connsiteX0" y="connsiteY0"/>
                  </a:cxn>
                  <a:cxn ang="0">
                    <a:pos x="connsiteX1" y="connsiteY1"/>
                  </a:cxn>
                  <a:cxn ang="0">
                    <a:pos x="connsiteX2" y="connsiteY2"/>
                  </a:cxn>
                  <a:cxn ang="0">
                    <a:pos x="connsiteX3" y="connsiteY3"/>
                  </a:cxn>
                </a:cxnLst>
                <a:rect l="l" t="t" r="r" b="b"/>
                <a:pathLst>
                  <a:path w="363759" h="151247">
                    <a:moveTo>
                      <a:pt x="0" y="0"/>
                    </a:moveTo>
                    <a:lnTo>
                      <a:pt x="363760" y="0"/>
                    </a:lnTo>
                    <a:lnTo>
                      <a:pt x="363760" y="151248"/>
                    </a:lnTo>
                    <a:lnTo>
                      <a:pt x="0" y="151248"/>
                    </a:lnTo>
                    <a:close/>
                  </a:path>
                </a:pathLst>
              </a:custGeom>
              <a:solidFill>
                <a:srgbClr val="D4133C"/>
              </a:solidFill>
              <a:ln w="6375"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DEB66E28-1240-4A51-9FCB-755E00D4E5A7}"/>
                  </a:ext>
                </a:extLst>
              </p:cNvPr>
              <p:cNvSpPr/>
              <p:nvPr/>
            </p:nvSpPr>
            <p:spPr>
              <a:xfrm rot="16200000">
                <a:off x="5163576" y="5801937"/>
                <a:ext cx="363759" cy="151247"/>
              </a:xfrm>
              <a:custGeom>
                <a:avLst/>
                <a:gdLst>
                  <a:gd name="connsiteX0" fmla="*/ 0 w 363759"/>
                  <a:gd name="connsiteY0" fmla="*/ 0 h 151247"/>
                  <a:gd name="connsiteX1" fmla="*/ 363760 w 363759"/>
                  <a:gd name="connsiteY1" fmla="*/ 0 h 151247"/>
                  <a:gd name="connsiteX2" fmla="*/ 363760 w 363759"/>
                  <a:gd name="connsiteY2" fmla="*/ 151248 h 151247"/>
                  <a:gd name="connsiteX3" fmla="*/ 0 w 363759"/>
                  <a:gd name="connsiteY3" fmla="*/ 151248 h 151247"/>
                </a:gdLst>
                <a:ahLst/>
                <a:cxnLst>
                  <a:cxn ang="0">
                    <a:pos x="connsiteX0" y="connsiteY0"/>
                  </a:cxn>
                  <a:cxn ang="0">
                    <a:pos x="connsiteX1" y="connsiteY1"/>
                  </a:cxn>
                  <a:cxn ang="0">
                    <a:pos x="connsiteX2" y="connsiteY2"/>
                  </a:cxn>
                  <a:cxn ang="0">
                    <a:pos x="connsiteX3" y="connsiteY3"/>
                  </a:cxn>
                </a:cxnLst>
                <a:rect l="l" t="t" r="r" b="b"/>
                <a:pathLst>
                  <a:path w="363759" h="151247">
                    <a:moveTo>
                      <a:pt x="0" y="0"/>
                    </a:moveTo>
                    <a:lnTo>
                      <a:pt x="363760" y="0"/>
                    </a:lnTo>
                    <a:lnTo>
                      <a:pt x="363760" y="151248"/>
                    </a:lnTo>
                    <a:lnTo>
                      <a:pt x="0" y="151248"/>
                    </a:lnTo>
                    <a:close/>
                  </a:path>
                </a:pathLst>
              </a:custGeom>
              <a:solidFill>
                <a:srgbClr val="D4133C"/>
              </a:solidFill>
              <a:ln w="6375" cap="flat">
                <a:noFill/>
                <a:prstDash val="solid"/>
                <a:miter/>
              </a:ln>
            </p:spPr>
            <p:txBody>
              <a:bodyPr rtlCol="0" anchor="ctr"/>
              <a:lstStyle/>
              <a:p>
                <a:endParaRPr lang="zh-CN" altLang="en-US"/>
              </a:p>
            </p:txBody>
          </p:sp>
        </p:grpSp>
      </p:grpSp>
      <p:sp>
        <p:nvSpPr>
          <p:cNvPr id="65" name="文本占位符 37">
            <a:extLst>
              <a:ext uri="{FF2B5EF4-FFF2-40B4-BE49-F238E27FC236}">
                <a16:creationId xmlns:a16="http://schemas.microsoft.com/office/drawing/2014/main" id="{1890C8E4-35DA-45BD-A181-AC9C42B2B755}"/>
              </a:ext>
            </a:extLst>
          </p:cNvPr>
          <p:cNvSpPr>
            <a:spLocks noGrp="1"/>
          </p:cNvSpPr>
          <p:nvPr>
            <p:ph type="body" sz="quarter" idx="16" hasCustomPrompt="1"/>
          </p:nvPr>
        </p:nvSpPr>
        <p:spPr>
          <a:xfrm>
            <a:off x="6986793" y="3573379"/>
            <a:ext cx="4731068" cy="2280549"/>
          </a:xfrm>
          <a:prstGeom prst="rect">
            <a:avLst/>
          </a:prstGeom>
        </p:spPr>
        <p:txBody>
          <a:bodyPr/>
          <a:lstStyle>
            <a:lvl1pPr algn="r">
              <a:buNone/>
              <a:defRPr sz="2000" b="0">
                <a:latin typeface="字魂59号-创粗黑" panose="00000500000000000000" pitchFamily="2" charset="-122"/>
                <a:ea typeface="字魂59号-创粗黑" panose="00000500000000000000" pitchFamily="2" charset="-122"/>
              </a:defRPr>
            </a:lvl1pPr>
          </a:lstStyle>
          <a:p>
            <a:pPr lvl="0"/>
            <a:r>
              <a:rPr lang="zh-CN" altLang="en-US"/>
              <a:t>在此输入你的对比内容</a:t>
            </a:r>
          </a:p>
        </p:txBody>
      </p:sp>
    </p:spTree>
    <p:extLst>
      <p:ext uri="{BB962C8B-B14F-4D97-AF65-F5344CB8AC3E}">
        <p14:creationId xmlns:p14="http://schemas.microsoft.com/office/powerpoint/2010/main" val="173648743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0 -3.33333E-6 L -1 -3.33333E-6 " pathEditMode="relative" rAng="0" ptsTypes="AA">
                                      <p:cBhvr>
                                        <p:cTn id="6" dur="8000" fill="hold"/>
                                        <p:tgtEl>
                                          <p:spTgt spid="8"/>
                                        </p:tgtEl>
                                        <p:attrNameLst>
                                          <p:attrName>ppt_x</p:attrName>
                                          <p:attrName>ppt_y</p:attrName>
                                        </p:attrNameLst>
                                      </p:cBhvr>
                                      <p:rCtr x="-50000" y="0"/>
                                    </p:animMotion>
                                  </p:childTnLst>
                                </p:cTn>
                              </p:par>
                              <p:par>
                                <p:cTn id="7" presetID="35" presetClass="path" presetSubtype="0" repeatCount="indefinite" fill="hold" nodeType="withEffect">
                                  <p:stCondLst>
                                    <p:cond delay="0"/>
                                  </p:stCondLst>
                                  <p:childTnLst>
                                    <p:animMotion origin="layout" path="M 0 -3.33333E-6 L -1 -3.33333E-6 " pathEditMode="relative" rAng="0" ptsTypes="AA">
                                      <p:cBhvr>
                                        <p:cTn id="8" dur="7000" fill="hold"/>
                                        <p:tgtEl>
                                          <p:spTgt spid="14"/>
                                        </p:tgtEl>
                                        <p:attrNameLst>
                                          <p:attrName>ppt_x</p:attrName>
                                          <p:attrName>ppt_y</p:attrName>
                                        </p:attrNameLst>
                                      </p:cBhvr>
                                      <p:rCtr x="-50000" y="0"/>
                                    </p:animMotion>
                                  </p:childTnLst>
                                </p:cTn>
                              </p:par>
                              <p:par>
                                <p:cTn id="9" presetID="35" presetClass="path" presetSubtype="0" repeatCount="indefinite" fill="hold" nodeType="withEffect">
                                  <p:stCondLst>
                                    <p:cond delay="0"/>
                                  </p:stCondLst>
                                  <p:childTnLst>
                                    <p:animMotion origin="layout" path="M 0 -3.33333E-6 L -1 -3.33333E-6 " pathEditMode="relative" rAng="0" ptsTypes="AA">
                                      <p:cBhvr>
                                        <p:cTn id="10" dur="6000" fill="hold"/>
                                        <p:tgtEl>
                                          <p:spTgt spid="16"/>
                                        </p:tgtEl>
                                        <p:attrNameLst>
                                          <p:attrName>ppt_x</p:attrName>
                                          <p:attrName>ppt_y</p:attrName>
                                        </p:attrNameLst>
                                      </p:cBhvr>
                                      <p:rCtr x="-50000" y="0"/>
                                    </p:animMotion>
                                  </p:childTnLst>
                                </p:cTn>
                              </p:par>
                              <p:par>
                                <p:cTn id="11" presetID="35" presetClass="path" presetSubtype="0" repeatCount="indefinite" fill="hold" nodeType="withEffect">
                                  <p:stCondLst>
                                    <p:cond delay="0"/>
                                  </p:stCondLst>
                                  <p:childTnLst>
                                    <p:animMotion origin="layout" path="M 0 -3.33333E-6 L -1 -3.33333E-6 " pathEditMode="relative" rAng="0" ptsTypes="AA">
                                      <p:cBhvr>
                                        <p:cTn id="12" dur="9000" fill="hold"/>
                                        <p:tgtEl>
                                          <p:spTgt spid="18"/>
                                        </p:tgtEl>
                                        <p:attrNameLst>
                                          <p:attrName>ppt_x</p:attrName>
                                          <p:attrName>ppt_y</p:attrName>
                                        </p:attrNameLst>
                                      </p:cBhvr>
                                      <p:rCtr x="-50000" y="0"/>
                                    </p:animMotion>
                                  </p:childTnLst>
                                </p:cTn>
                              </p:par>
                              <p:par>
                                <p:cTn id="13" presetID="63" presetClass="path" presetSubtype="0" repeatCount="indefinite" fill="hold" nodeType="withEffect">
                                  <p:stCondLst>
                                    <p:cond delay="0"/>
                                  </p:stCondLst>
                                  <p:childTnLst>
                                    <p:animMotion origin="layout" path="M 0 3.7037E-6 L 1 3.7037E-6 " pathEditMode="relative" rAng="0" ptsTypes="AA">
                                      <p:cBhvr>
                                        <p:cTn id="14" dur="8000" fill="hold"/>
                                        <p:tgtEl>
                                          <p:spTgt spid="19"/>
                                        </p:tgtEl>
                                        <p:attrNameLst>
                                          <p:attrName>ppt_x</p:attrName>
                                          <p:attrName>ppt_y</p:attrName>
                                        </p:attrNameLst>
                                      </p:cBhvr>
                                      <p:rCtr x="50000" y="0"/>
                                    </p:animMotion>
                                  </p:childTnLst>
                                </p:cTn>
                              </p:par>
                              <p:par>
                                <p:cTn id="15" presetID="63" presetClass="path" presetSubtype="0" repeatCount="indefinite" fill="hold" nodeType="withEffect">
                                  <p:stCondLst>
                                    <p:cond delay="0"/>
                                  </p:stCondLst>
                                  <p:childTnLst>
                                    <p:animMotion origin="layout" path="M 0 3.7037E-6 L 1 3.7037E-6 " pathEditMode="relative" rAng="0" ptsTypes="AA">
                                      <p:cBhvr>
                                        <p:cTn id="16" dur="7000" fill="hold"/>
                                        <p:tgtEl>
                                          <p:spTgt spid="22"/>
                                        </p:tgtEl>
                                        <p:attrNameLst>
                                          <p:attrName>ppt_x</p:attrName>
                                          <p:attrName>ppt_y</p:attrName>
                                        </p:attrNameLst>
                                      </p:cBhvr>
                                      <p:rCtr x="50000" y="0"/>
                                    </p:animMotion>
                                  </p:childTnLst>
                                </p:cTn>
                              </p:par>
                              <p:par>
                                <p:cTn id="17" presetID="63" presetClass="path" presetSubtype="0" repeatCount="indefinite" fill="hold" nodeType="withEffect">
                                  <p:stCondLst>
                                    <p:cond delay="0"/>
                                  </p:stCondLst>
                                  <p:childTnLst>
                                    <p:animMotion origin="layout" path="M 0 3.7037E-6 L 1 3.7037E-6 " pathEditMode="relative" rAng="0" ptsTypes="AA">
                                      <p:cBhvr>
                                        <p:cTn id="18" dur="6000" fill="hold"/>
                                        <p:tgtEl>
                                          <p:spTgt spid="25"/>
                                        </p:tgtEl>
                                        <p:attrNameLst>
                                          <p:attrName>ppt_x</p:attrName>
                                          <p:attrName>ppt_y</p:attrName>
                                        </p:attrNameLst>
                                      </p:cBhvr>
                                      <p:rCtr x="50000" y="0"/>
                                    </p:animMotion>
                                  </p:childTnLst>
                                </p:cTn>
                              </p:par>
                              <p:par>
                                <p:cTn id="19" presetID="63" presetClass="path" presetSubtype="0" repeatCount="indefinite" fill="hold" nodeType="withEffect">
                                  <p:stCondLst>
                                    <p:cond delay="0"/>
                                  </p:stCondLst>
                                  <p:childTnLst>
                                    <p:animMotion origin="layout" path="M 0 3.7037E-6 L 1 3.7037E-6 " pathEditMode="relative" rAng="0" ptsTypes="AA">
                                      <p:cBhvr>
                                        <p:cTn id="20" dur="9000" fill="hold"/>
                                        <p:tgtEl>
                                          <p:spTgt spid="28"/>
                                        </p:tgtEl>
                                        <p:attrNameLst>
                                          <p:attrName>ppt_x</p:attrName>
                                          <p:attrName>ppt_y</p:attrName>
                                        </p:attrNameLst>
                                      </p:cBhvr>
                                      <p:rCtr x="50000" y="0"/>
                                    </p:animMotion>
                                  </p:childTnLst>
                                </p:cTn>
                              </p:par>
                              <p:par>
                                <p:cTn id="21" presetID="2" presetClass="entr" presetSubtype="8" decel="10000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 calcmode="lin" valueType="num">
                                      <p:cBhvr additive="base">
                                        <p:cTn id="27"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3">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1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10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1+#ppt_w/2"/>
                                          </p:val>
                                        </p:tav>
                                        <p:tav tm="100000">
                                          <p:val>
                                            <p:strVal val="#ppt_x"/>
                                          </p:val>
                                        </p:tav>
                                      </p:tavLst>
                                    </p:anim>
                                    <p:anim calcmode="lin" valueType="num">
                                      <p:cBhvr additive="base">
                                        <p:cTn id="40" dur="5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1+#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10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0-#ppt_w/2"/>
                                          </p:val>
                                        </p:tav>
                                        <p:tav tm="100000">
                                          <p:val>
                                            <p:strVal val="#ppt_x"/>
                                          </p:val>
                                        </p:tav>
                                      </p:tavLst>
                                    </p:anim>
                                    <p:anim calcmode="lin" valueType="num">
                                      <p:cBhvr additive="base">
                                        <p:cTn id="52" dur="500" fill="hold"/>
                                        <p:tgtEl>
                                          <p:spTgt spid="34"/>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100"/>
                                  </p:stCondLst>
                                  <p:childTnLst>
                                    <p:set>
                                      <p:cBhvr>
                                        <p:cTn id="54" dur="1" fill="hold">
                                          <p:stCondLst>
                                            <p:cond delay="0"/>
                                          </p:stCondLst>
                                        </p:cTn>
                                        <p:tgtEl>
                                          <p:spTgt spid="38">
                                            <p:txEl>
                                              <p:pRg st="0" end="0"/>
                                            </p:txEl>
                                          </p:spTgt>
                                        </p:tgtEl>
                                        <p:attrNameLst>
                                          <p:attrName>style.visibility</p:attrName>
                                        </p:attrNameLst>
                                      </p:cBhvr>
                                      <p:to>
                                        <p:strVal val="visible"/>
                                      </p:to>
                                    </p:set>
                                    <p:animEffect transition="in" filter="fade">
                                      <p:cBhvr>
                                        <p:cTn id="55" dur="500"/>
                                        <p:tgtEl>
                                          <p:spTgt spid="38">
                                            <p:txEl>
                                              <p:pRg st="0" end="0"/>
                                            </p:txEl>
                                          </p:spTgt>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47">
                                            <p:txEl>
                                              <p:pRg st="0" end="0"/>
                                            </p:txEl>
                                          </p:spTgt>
                                        </p:tgtEl>
                                        <p:attrNameLst>
                                          <p:attrName>style.visibility</p:attrName>
                                        </p:attrNameLst>
                                      </p:cBhvr>
                                      <p:to>
                                        <p:strVal val="visible"/>
                                      </p:to>
                                    </p:set>
                                    <p:animEffect transition="in" filter="fade">
                                      <p:cBhvr>
                                        <p:cTn id="58" dur="500"/>
                                        <p:tgtEl>
                                          <p:spTgt spid="47">
                                            <p:txEl>
                                              <p:pRg st="0" end="0"/>
                                            </p:txEl>
                                          </p:spTgt>
                                        </p:tgtEl>
                                      </p:cBhvr>
                                    </p:animEffect>
                                  </p:childTnLst>
                                </p:cTn>
                              </p:par>
                              <p:par>
                                <p:cTn id="59" presetID="10" presetClass="entr" presetSubtype="0" fill="hold" grpId="0" nodeType="withEffect">
                                  <p:stCondLst>
                                    <p:cond delay="100"/>
                                  </p:stCondLst>
                                  <p:childTnLst>
                                    <p:set>
                                      <p:cBhvr>
                                        <p:cTn id="60" dur="1" fill="hold">
                                          <p:stCondLst>
                                            <p:cond delay="0"/>
                                          </p:stCondLst>
                                        </p:cTn>
                                        <p:tgtEl>
                                          <p:spTgt spid="48">
                                            <p:txEl>
                                              <p:pRg st="0" end="0"/>
                                            </p:txEl>
                                          </p:spTgt>
                                        </p:tgtEl>
                                        <p:attrNameLst>
                                          <p:attrName>style.visibility</p:attrName>
                                        </p:attrNameLst>
                                      </p:cBhvr>
                                      <p:to>
                                        <p:strVal val="visible"/>
                                      </p:to>
                                    </p:set>
                                    <p:animEffect transition="in" filter="fade">
                                      <p:cBhvr>
                                        <p:cTn id="61" dur="500"/>
                                        <p:tgtEl>
                                          <p:spTgt spid="48">
                                            <p:txEl>
                                              <p:pRg st="0" end="0"/>
                                            </p:txEl>
                                          </p:spTgt>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65">
                                            <p:txEl>
                                              <p:pRg st="0" end="0"/>
                                            </p:txEl>
                                          </p:spTgt>
                                        </p:tgtEl>
                                        <p:attrNameLst>
                                          <p:attrName>style.visibility</p:attrName>
                                        </p:attrNameLst>
                                      </p:cBhvr>
                                      <p:to>
                                        <p:strVal val="visible"/>
                                      </p:to>
                                    </p:set>
                                    <p:animEffect transition="in" filter="fade">
                                      <p:cBhvr>
                                        <p:cTn id="64" dur="500"/>
                                        <p:tgtEl>
                                          <p:spTgt spid="65">
                                            <p:txEl>
                                              <p:pRg st="0" end="0"/>
                                            </p:txEl>
                                          </p:spTgt>
                                        </p:tgtEl>
                                      </p:cBhvr>
                                    </p:animEffect>
                                  </p:childTnLst>
                                </p:cTn>
                              </p:par>
                              <p:par>
                                <p:cTn id="65" presetID="53" presetClass="entr" presetSubtype="16" fill="hold" nodeType="withEffect">
                                  <p:stCondLst>
                                    <p:cond delay="100"/>
                                  </p:stCondLst>
                                  <p:childTnLst>
                                    <p:set>
                                      <p:cBhvr>
                                        <p:cTn id="66" dur="1" fill="hold">
                                          <p:stCondLst>
                                            <p:cond delay="0"/>
                                          </p:stCondLst>
                                        </p:cTn>
                                        <p:tgtEl>
                                          <p:spTgt spid="51"/>
                                        </p:tgtEl>
                                        <p:attrNameLst>
                                          <p:attrName>style.visibility</p:attrName>
                                        </p:attrNameLst>
                                      </p:cBhvr>
                                      <p:to>
                                        <p:strVal val="visible"/>
                                      </p:to>
                                    </p:set>
                                    <p:anim calcmode="lin" valueType="num">
                                      <p:cBhvr>
                                        <p:cTn id="67" dur="500" decel="100000" fill="hold"/>
                                        <p:tgtEl>
                                          <p:spTgt spid="51"/>
                                        </p:tgtEl>
                                        <p:attrNameLst>
                                          <p:attrName>ppt_w</p:attrName>
                                        </p:attrNameLst>
                                      </p:cBhvr>
                                      <p:tavLst>
                                        <p:tav tm="0">
                                          <p:val>
                                            <p:strVal val="0"/>
                                          </p:val>
                                        </p:tav>
                                        <p:tav tm="100000">
                                          <p:val>
                                            <p:strVal val="#ppt_w"/>
                                          </p:val>
                                        </p:tav>
                                      </p:tavLst>
                                    </p:anim>
                                    <p:anim calcmode="lin" valueType="num">
                                      <p:cBhvr>
                                        <p:cTn id="68" dur="500" decel="100000" fill="hold"/>
                                        <p:tgtEl>
                                          <p:spTgt spid="51"/>
                                        </p:tgtEl>
                                        <p:attrNameLst>
                                          <p:attrName>ppt_h</p:attrName>
                                        </p:attrNameLst>
                                      </p:cBhvr>
                                      <p:tavLst>
                                        <p:tav tm="0">
                                          <p:val>
                                            <p:strVal val="0"/>
                                          </p:val>
                                        </p:tav>
                                        <p:tav tm="100000">
                                          <p:val>
                                            <p:strVal val="#ppt_h"/>
                                          </p:val>
                                        </p:tav>
                                      </p:tavLst>
                                    </p:anim>
                                  </p:childTnLst>
                                </p:cTn>
                              </p:par>
                              <p:par>
                                <p:cTn id="69" presetID="53" presetClass="entr" presetSubtype="16" fill="hold" nodeType="withEffect">
                                  <p:stCondLst>
                                    <p:cond delay="100"/>
                                  </p:stCondLst>
                                  <p:childTnLst>
                                    <p:set>
                                      <p:cBhvr>
                                        <p:cTn id="70" dur="1" fill="hold">
                                          <p:stCondLst>
                                            <p:cond delay="0"/>
                                          </p:stCondLst>
                                        </p:cTn>
                                        <p:tgtEl>
                                          <p:spTgt spid="58"/>
                                        </p:tgtEl>
                                        <p:attrNameLst>
                                          <p:attrName>style.visibility</p:attrName>
                                        </p:attrNameLst>
                                      </p:cBhvr>
                                      <p:to>
                                        <p:strVal val="visible"/>
                                      </p:to>
                                    </p:set>
                                    <p:anim calcmode="lin" valueType="num">
                                      <p:cBhvr>
                                        <p:cTn id="71" dur="500" decel="100000" fill="hold"/>
                                        <p:tgtEl>
                                          <p:spTgt spid="58"/>
                                        </p:tgtEl>
                                        <p:attrNameLst>
                                          <p:attrName>ppt_w</p:attrName>
                                        </p:attrNameLst>
                                      </p:cBhvr>
                                      <p:tavLst>
                                        <p:tav tm="0">
                                          <p:val>
                                            <p:strVal val="0"/>
                                          </p:val>
                                        </p:tav>
                                        <p:tav tm="100000">
                                          <p:val>
                                            <p:strVal val="#ppt_w"/>
                                          </p:val>
                                        </p:tav>
                                      </p:tavLst>
                                    </p:anim>
                                    <p:anim calcmode="lin" valueType="num">
                                      <p:cBhvr>
                                        <p:cTn id="72" dur="500" decel="100000" fill="hold"/>
                                        <p:tgtEl>
                                          <p:spTgt spid="5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p:bldP spid="36" grpId="0"/>
      <p:bldP spid="38" grpId="0" build="p">
        <p:tmplLst>
          <p:tmpl lvl="1">
            <p:tnLst>
              <p:par>
                <p:cTn presetID="10" presetClass="entr" presetSubtype="0" fill="hold" nodeType="withEffect">
                  <p:stCondLst>
                    <p:cond delay="1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7" grpId="0" build="p">
        <p:tmplLst>
          <p:tmpl lvl="1">
            <p:tnLst>
              <p:par>
                <p:cTn presetID="10" presetClass="entr" presetSubtype="0" fill="hold" nodeType="withEffect">
                  <p:stCondLst>
                    <p:cond delay="1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1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65" grpId="0" build="p">
        <p:tmplLst>
          <p:tmpl lvl="1">
            <p:tnLst>
              <p:par>
                <p:cTn presetID="10" presetClass="entr" presetSubtype="0" fill="hold" nodeType="withEffect">
                  <p:stCondLst>
                    <p:cond delay="1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第三部分">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55506C2-A3FF-471C-84E8-6EAA15D9800C}"/>
              </a:ext>
            </a:extLst>
          </p:cNvPr>
          <p:cNvSpPr>
            <a:spLocks noGrp="1"/>
          </p:cNvSpPr>
          <p:nvPr>
            <p:ph type="pic" sz="quarter" idx="10" hasCustomPrompt="1"/>
          </p:nvPr>
        </p:nvSpPr>
        <p:spPr>
          <a:xfrm>
            <a:off x="-575129" y="0"/>
            <a:ext cx="5295900" cy="6400800"/>
          </a:xfrm>
          <a:custGeom>
            <a:avLst/>
            <a:gdLst>
              <a:gd name="connsiteX0" fmla="*/ 0 w 2247900"/>
              <a:gd name="connsiteY0" fmla="*/ 0 h 6388100"/>
              <a:gd name="connsiteX1" fmla="*/ 2247900 w 2247900"/>
              <a:gd name="connsiteY1" fmla="*/ 0 h 6388100"/>
              <a:gd name="connsiteX2" fmla="*/ 2247900 w 2247900"/>
              <a:gd name="connsiteY2" fmla="*/ 6388100 h 6388100"/>
              <a:gd name="connsiteX3" fmla="*/ 0 w 2247900"/>
              <a:gd name="connsiteY3" fmla="*/ 6388100 h 6388100"/>
              <a:gd name="connsiteX4" fmla="*/ 0 w 2247900"/>
              <a:gd name="connsiteY4" fmla="*/ 0 h 6388100"/>
              <a:gd name="connsiteX0" fmla="*/ 0 w 5295900"/>
              <a:gd name="connsiteY0" fmla="*/ 0 h 6388100"/>
              <a:gd name="connsiteX1" fmla="*/ 5295900 w 5295900"/>
              <a:gd name="connsiteY1" fmla="*/ 0 h 6388100"/>
              <a:gd name="connsiteX2" fmla="*/ 2247900 w 5295900"/>
              <a:gd name="connsiteY2" fmla="*/ 6388100 h 6388100"/>
              <a:gd name="connsiteX3" fmla="*/ 0 w 5295900"/>
              <a:gd name="connsiteY3" fmla="*/ 6388100 h 6388100"/>
              <a:gd name="connsiteX4" fmla="*/ 0 w 5295900"/>
              <a:gd name="connsiteY4" fmla="*/ 0 h 6388100"/>
              <a:gd name="connsiteX0" fmla="*/ 0 w 5295900"/>
              <a:gd name="connsiteY0" fmla="*/ 0 h 6400800"/>
              <a:gd name="connsiteX1" fmla="*/ 5295900 w 5295900"/>
              <a:gd name="connsiteY1" fmla="*/ 0 h 6400800"/>
              <a:gd name="connsiteX2" fmla="*/ 2171700 w 5295900"/>
              <a:gd name="connsiteY2" fmla="*/ 6400800 h 6400800"/>
              <a:gd name="connsiteX3" fmla="*/ 0 w 5295900"/>
              <a:gd name="connsiteY3" fmla="*/ 6388100 h 6400800"/>
              <a:gd name="connsiteX4" fmla="*/ 0 w 5295900"/>
              <a:gd name="connsiteY4" fmla="*/ 0 h 640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900" h="6400800">
                <a:moveTo>
                  <a:pt x="0" y="0"/>
                </a:moveTo>
                <a:lnTo>
                  <a:pt x="5295900" y="0"/>
                </a:lnTo>
                <a:lnTo>
                  <a:pt x="2171700" y="6400800"/>
                </a:lnTo>
                <a:lnTo>
                  <a:pt x="0" y="6388100"/>
                </a:lnTo>
                <a:lnTo>
                  <a:pt x="0" y="0"/>
                </a:lnTo>
                <a:close/>
              </a:path>
            </a:pathLst>
          </a:custGeom>
          <a:gradFill flip="none" rotWithShape="1">
            <a:gsLst>
              <a:gs pos="0">
                <a:srgbClr val="37BBCC"/>
              </a:gs>
              <a:gs pos="100000">
                <a:srgbClr val="F4F4F4"/>
              </a:gs>
            </a:gsLst>
            <a:lin ang="10800000" scaled="1"/>
            <a:tileRect/>
          </a:gradFill>
        </p:spPr>
        <p:txBody>
          <a:bodyPr/>
          <a:lstStyle>
            <a:lvl1pPr marL="0" indent="0" algn="ctr">
              <a:buNone/>
              <a:defRPr b="1">
                <a:latin typeface="微软雅黑" panose="020B0503020204020204" pitchFamily="34" charset="-122"/>
                <a:ea typeface="微软雅黑" panose="020B0503020204020204" pitchFamily="34" charset="-122"/>
              </a:defRPr>
            </a:lvl1pPr>
          </a:lstStyle>
          <a:p>
            <a:r>
              <a:rPr lang="zh-CN" altLang="en-US"/>
              <a:t>在此插入辅助讲解的图片</a:t>
            </a:r>
          </a:p>
        </p:txBody>
      </p:sp>
      <p:pic>
        <p:nvPicPr>
          <p:cNvPr id="4" name="图形 3">
            <a:extLst>
              <a:ext uri="{FF2B5EF4-FFF2-40B4-BE49-F238E27FC236}">
                <a16:creationId xmlns:a16="http://schemas.microsoft.com/office/drawing/2014/main" id="{B2697D12-6720-4D8F-97FB-8F78E309C1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280150"/>
            <a:ext cx="12192000" cy="577850"/>
          </a:xfrm>
          <a:prstGeom prst="rect">
            <a:avLst/>
          </a:prstGeom>
        </p:spPr>
      </p:pic>
      <p:pic>
        <p:nvPicPr>
          <p:cNvPr id="5" name="图形 4">
            <a:extLst>
              <a:ext uri="{FF2B5EF4-FFF2-40B4-BE49-F238E27FC236}">
                <a16:creationId xmlns:a16="http://schemas.microsoft.com/office/drawing/2014/main" id="{AD3B2F97-B3B6-4620-B8D5-65BC066E48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15762" y="-381000"/>
            <a:ext cx="4244809" cy="6858000"/>
          </a:xfrm>
          <a:prstGeom prst="rect">
            <a:avLst/>
          </a:prstGeom>
        </p:spPr>
      </p:pic>
      <p:pic>
        <p:nvPicPr>
          <p:cNvPr id="8" name="图形 7">
            <a:extLst>
              <a:ext uri="{FF2B5EF4-FFF2-40B4-BE49-F238E27FC236}">
                <a16:creationId xmlns:a16="http://schemas.microsoft.com/office/drawing/2014/main" id="{6C04149B-5EBB-4773-910B-27B1552994F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76238" y="1377039"/>
            <a:ext cx="999139" cy="563344"/>
          </a:xfrm>
          <a:prstGeom prst="rect">
            <a:avLst/>
          </a:prstGeom>
        </p:spPr>
      </p:pic>
      <p:sp>
        <p:nvSpPr>
          <p:cNvPr id="12" name="文本框 11">
            <a:extLst>
              <a:ext uri="{FF2B5EF4-FFF2-40B4-BE49-F238E27FC236}">
                <a16:creationId xmlns:a16="http://schemas.microsoft.com/office/drawing/2014/main" id="{E8BC9FEC-031D-427F-BBCF-5936C60847BB}"/>
              </a:ext>
            </a:extLst>
          </p:cNvPr>
          <p:cNvSpPr txBox="1"/>
          <p:nvPr userDrawn="1"/>
        </p:nvSpPr>
        <p:spPr>
          <a:xfrm>
            <a:off x="8365959" y="2248432"/>
            <a:ext cx="3886200" cy="1107996"/>
          </a:xfrm>
          <a:prstGeom prst="rect">
            <a:avLst/>
          </a:prstGeom>
          <a:noFill/>
        </p:spPr>
        <p:txBody>
          <a:bodyPr wrap="square" rtlCol="0">
            <a:spAutoFit/>
          </a:bodyPr>
          <a:lstStyle/>
          <a:p>
            <a:pPr algn="r"/>
            <a:r>
              <a:rPr lang="en-US" altLang="zh-CN" sz="6600" b="1">
                <a:ln w="19050">
                  <a:solidFill>
                    <a:srgbClr val="37BBCC"/>
                  </a:solidFill>
                </a:ln>
                <a:noFill/>
                <a:latin typeface="微软雅黑" panose="020B0503020204020204" pitchFamily="34" charset="-122"/>
                <a:ea typeface="微软雅黑" panose="020B0503020204020204" pitchFamily="34" charset="-122"/>
              </a:rPr>
              <a:t>PART 03</a:t>
            </a:r>
            <a:endParaRPr lang="zh-CN" altLang="en-US" sz="6600" b="1">
              <a:ln w="19050">
                <a:solidFill>
                  <a:srgbClr val="37BBCC"/>
                </a:solidFill>
              </a:ln>
              <a:no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A2D63D0-8E8B-492C-BFE9-DFAB0A9550C9}"/>
              </a:ext>
            </a:extLst>
          </p:cNvPr>
          <p:cNvSpPr txBox="1"/>
          <p:nvPr userDrawn="1"/>
        </p:nvSpPr>
        <p:spPr>
          <a:xfrm>
            <a:off x="8305800" y="2248432"/>
            <a:ext cx="3886200" cy="1107996"/>
          </a:xfrm>
          <a:prstGeom prst="rect">
            <a:avLst/>
          </a:prstGeom>
          <a:noFill/>
        </p:spPr>
        <p:txBody>
          <a:bodyPr wrap="square" rtlCol="0">
            <a:spAutoFit/>
          </a:bodyPr>
          <a:lstStyle/>
          <a:p>
            <a:pPr algn="r"/>
            <a:r>
              <a:rPr lang="en-US" altLang="zh-CN" sz="6600" b="1">
                <a:solidFill>
                  <a:srgbClr val="37BBCC"/>
                </a:solidFill>
                <a:latin typeface="微软雅黑" panose="020B0503020204020204" pitchFamily="34" charset="-122"/>
                <a:ea typeface="微软雅黑" panose="020B0503020204020204" pitchFamily="34" charset="-122"/>
              </a:rPr>
              <a:t>PART 03</a:t>
            </a:r>
            <a:endParaRPr lang="zh-CN" altLang="en-US" sz="6600" b="1">
              <a:solidFill>
                <a:srgbClr val="37BBCC"/>
              </a:solidFill>
              <a:latin typeface="微软雅黑" panose="020B0503020204020204" pitchFamily="34" charset="-122"/>
              <a:ea typeface="微软雅黑" panose="020B0503020204020204" pitchFamily="34" charset="-122"/>
            </a:endParaRPr>
          </a:p>
        </p:txBody>
      </p:sp>
      <p:sp>
        <p:nvSpPr>
          <p:cNvPr id="11" name="文本占位符 10">
            <a:extLst>
              <a:ext uri="{FF2B5EF4-FFF2-40B4-BE49-F238E27FC236}">
                <a16:creationId xmlns:a16="http://schemas.microsoft.com/office/drawing/2014/main" id="{00E1A789-D26E-4499-90AF-51ECD4563EEE}"/>
              </a:ext>
            </a:extLst>
          </p:cNvPr>
          <p:cNvSpPr>
            <a:spLocks noGrp="1"/>
          </p:cNvSpPr>
          <p:nvPr>
            <p:ph type="body" sz="quarter" idx="11" hasCustomPrompt="1"/>
          </p:nvPr>
        </p:nvSpPr>
        <p:spPr>
          <a:xfrm>
            <a:off x="4365171" y="3672752"/>
            <a:ext cx="7826829" cy="937348"/>
          </a:xfrm>
          <a:prstGeom prst="rect">
            <a:avLst/>
          </a:prstGeom>
        </p:spPr>
        <p:txBody>
          <a:bodyPr/>
          <a:lstStyle>
            <a:lvl1pPr algn="r">
              <a:buNone/>
              <a:defRPr sz="6600" b="1">
                <a:solidFill>
                  <a:schemeClr val="bg1"/>
                </a:solidFill>
                <a:effectLst>
                  <a:outerShdw blurRad="228600" sx="102000" sy="102000" algn="ctr" rotWithShape="0">
                    <a:prstClr val="black">
                      <a:alpha val="66000"/>
                    </a:prstClr>
                  </a:outerShdw>
                </a:effectLst>
                <a:latin typeface="微软雅黑" panose="020B0503020204020204" pitchFamily="34" charset="-122"/>
                <a:ea typeface="微软雅黑" panose="020B0503020204020204" pitchFamily="34" charset="-122"/>
              </a:defRPr>
            </a:lvl1pPr>
          </a:lstStyle>
          <a:p>
            <a:pPr lvl="0"/>
            <a:r>
              <a:rPr lang="zh-CN" altLang="en-US"/>
              <a:t>输入你的本部分标题</a:t>
            </a:r>
          </a:p>
        </p:txBody>
      </p:sp>
      <p:sp>
        <p:nvSpPr>
          <p:cNvPr id="13" name="文本占位符 10">
            <a:extLst>
              <a:ext uri="{FF2B5EF4-FFF2-40B4-BE49-F238E27FC236}">
                <a16:creationId xmlns:a16="http://schemas.microsoft.com/office/drawing/2014/main" id="{4168C59E-605D-4A6A-8579-8A7223335EC3}"/>
              </a:ext>
            </a:extLst>
          </p:cNvPr>
          <p:cNvSpPr>
            <a:spLocks noGrp="1"/>
          </p:cNvSpPr>
          <p:nvPr>
            <p:ph type="body" sz="quarter" idx="12" hasCustomPrompt="1"/>
          </p:nvPr>
        </p:nvSpPr>
        <p:spPr>
          <a:xfrm>
            <a:off x="4365171" y="4782911"/>
            <a:ext cx="7826829" cy="416378"/>
          </a:xfrm>
          <a:prstGeom prst="rect">
            <a:avLst/>
          </a:prstGeom>
        </p:spPr>
        <p:txBody>
          <a:bodyPr/>
          <a:lstStyle>
            <a:lvl1pPr algn="dist">
              <a:buNone/>
              <a:defRPr sz="2800" b="0" baseline="0">
                <a:solidFill>
                  <a:schemeClr val="bg1"/>
                </a:solidFill>
                <a:effectLst>
                  <a:outerShdw blurRad="279400" sx="102000" sy="102000" algn="ctr" rotWithShape="0">
                    <a:prstClr val="black">
                      <a:alpha val="76000"/>
                    </a:prstClr>
                  </a:outerShdw>
                </a:effectLst>
                <a:latin typeface="Century Gothic" panose="020B0502020202020204" pitchFamily="34" charset="0"/>
                <a:ea typeface="微软雅黑" panose="020B0503020204020204" pitchFamily="34" charset="-122"/>
              </a:defRPr>
            </a:lvl1pPr>
          </a:lstStyle>
          <a:p>
            <a:pPr lvl="0"/>
            <a:r>
              <a:rPr lang="en-US" altLang="zh-CN"/>
              <a:t>TEXT IN YOUR ENGLISH TITLE</a:t>
            </a:r>
            <a:endParaRPr lang="zh-CN" altLang="en-US"/>
          </a:p>
        </p:txBody>
      </p:sp>
      <p:sp>
        <p:nvSpPr>
          <p:cNvPr id="36" name="矩形: 圆角 35">
            <a:extLst>
              <a:ext uri="{FF2B5EF4-FFF2-40B4-BE49-F238E27FC236}">
                <a16:creationId xmlns:a16="http://schemas.microsoft.com/office/drawing/2014/main" id="{07E7A59B-93BA-4352-83BC-8CBD591C3BCF}"/>
              </a:ext>
            </a:extLst>
          </p:cNvPr>
          <p:cNvSpPr/>
          <p:nvPr userDrawn="1"/>
        </p:nvSpPr>
        <p:spPr>
          <a:xfrm>
            <a:off x="7796892" y="6218011"/>
            <a:ext cx="1985285" cy="514704"/>
          </a:xfrm>
          <a:prstGeom prst="roundRect">
            <a:avLst>
              <a:gd name="adj" fmla="val 50000"/>
            </a:avLst>
          </a:prstGeom>
          <a:solidFill>
            <a:schemeClr val="tx1">
              <a:alpha val="61000"/>
            </a:schemeClr>
          </a:solidFill>
          <a:ln>
            <a:noFill/>
          </a:ln>
          <a:effectLst>
            <a:outerShdw blurRad="203200" sx="102000" sy="102000" algn="c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D52EAD3D-84B8-4B57-853A-BB41B867BF7E}"/>
              </a:ext>
            </a:extLst>
          </p:cNvPr>
          <p:cNvSpPr/>
          <p:nvPr userDrawn="1"/>
        </p:nvSpPr>
        <p:spPr>
          <a:xfrm>
            <a:off x="9994446" y="6218011"/>
            <a:ext cx="1985285" cy="514704"/>
          </a:xfrm>
          <a:prstGeom prst="roundRect">
            <a:avLst>
              <a:gd name="adj" fmla="val 50000"/>
            </a:avLst>
          </a:prstGeom>
          <a:solidFill>
            <a:schemeClr val="tx1">
              <a:alpha val="61000"/>
            </a:schemeClr>
          </a:solidFill>
          <a:ln>
            <a:noFill/>
          </a:ln>
          <a:effectLst>
            <a:outerShdw blurRad="203200" sx="102000" sy="102000" algn="c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占位符 38">
            <a:extLst>
              <a:ext uri="{FF2B5EF4-FFF2-40B4-BE49-F238E27FC236}">
                <a16:creationId xmlns:a16="http://schemas.microsoft.com/office/drawing/2014/main" id="{649460E6-3705-4C5B-9189-582D771EFBD6}"/>
              </a:ext>
            </a:extLst>
          </p:cNvPr>
          <p:cNvSpPr>
            <a:spLocks noGrp="1"/>
          </p:cNvSpPr>
          <p:nvPr>
            <p:ph type="body" sz="quarter" idx="13" hasCustomPrompt="1"/>
          </p:nvPr>
        </p:nvSpPr>
        <p:spPr>
          <a:xfrm>
            <a:off x="7796891" y="6311900"/>
            <a:ext cx="1985286" cy="514350"/>
          </a:xfrm>
          <a:prstGeom prst="rect">
            <a:avLst/>
          </a:prstGeom>
        </p:spPr>
        <p:txBody>
          <a:bodyPr/>
          <a:lstStyle>
            <a:lvl1pPr algn="ctr">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a:t>关键词</a:t>
            </a:r>
          </a:p>
        </p:txBody>
      </p:sp>
      <p:sp>
        <p:nvSpPr>
          <p:cNvPr id="40" name="文本占位符 38">
            <a:extLst>
              <a:ext uri="{FF2B5EF4-FFF2-40B4-BE49-F238E27FC236}">
                <a16:creationId xmlns:a16="http://schemas.microsoft.com/office/drawing/2014/main" id="{639E8B61-BE89-47F0-9731-987C7081622E}"/>
              </a:ext>
            </a:extLst>
          </p:cNvPr>
          <p:cNvSpPr>
            <a:spLocks noGrp="1"/>
          </p:cNvSpPr>
          <p:nvPr>
            <p:ph type="body" sz="quarter" idx="14" hasCustomPrompt="1"/>
          </p:nvPr>
        </p:nvSpPr>
        <p:spPr>
          <a:xfrm>
            <a:off x="9994445" y="6311900"/>
            <a:ext cx="1985286" cy="514350"/>
          </a:xfrm>
          <a:prstGeom prst="rect">
            <a:avLst/>
          </a:prstGeom>
        </p:spPr>
        <p:txBody>
          <a:bodyPr/>
          <a:lstStyle>
            <a:lvl1pPr algn="ctr">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a:t>关键词</a:t>
            </a:r>
          </a:p>
        </p:txBody>
      </p:sp>
    </p:spTree>
    <p:extLst>
      <p:ext uri="{BB962C8B-B14F-4D97-AF65-F5344CB8AC3E}">
        <p14:creationId xmlns:p14="http://schemas.microsoft.com/office/powerpoint/2010/main" val="235341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63" presetClass="path" presetSubtype="0" accel="50000" decel="50000" fill="hold" grpId="1" nodeType="withEffect">
                                  <p:stCondLst>
                                    <p:cond delay="600"/>
                                  </p:stCondLst>
                                  <p:childTnLst>
                                    <p:animMotion origin="layout" path="M -4.375E-6 -4.44444E-6 L 0.02344 -4.44444E-6 " pathEditMode="relative" rAng="0" ptsTypes="AA">
                                      <p:cBhvr>
                                        <p:cTn id="14" dur="10000" fill="hold"/>
                                        <p:tgtEl>
                                          <p:spTgt spid="7"/>
                                        </p:tgtEl>
                                        <p:attrNameLst>
                                          <p:attrName>ppt_x</p:attrName>
                                          <p:attrName>ppt_y</p:attrName>
                                        </p:attrNameLst>
                                      </p:cBhvr>
                                      <p:rCtr x="1172" y="0"/>
                                    </p:animMotion>
                                  </p:childTnLst>
                                </p:cTn>
                              </p:par>
                              <p:par>
                                <p:cTn id="15" presetID="2" presetClass="entr" presetSubtype="8" decel="10000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63" presetClass="path" presetSubtype="0" accel="50000" decel="50000" fill="hold" nodeType="withEffect">
                                  <p:stCondLst>
                                    <p:cond delay="600"/>
                                  </p:stCondLst>
                                  <p:childTnLst>
                                    <p:animMotion origin="layout" path="M -4.375E-6 -4.44444E-6 L 0.02344 -4.44444E-6 " pathEditMode="relative" rAng="0" ptsTypes="AA">
                                      <p:cBhvr>
                                        <p:cTn id="20" dur="10000" fill="hold"/>
                                        <p:tgtEl>
                                          <p:spTgt spid="5"/>
                                        </p:tgtEl>
                                        <p:attrNameLst>
                                          <p:attrName>ppt_x</p:attrName>
                                          <p:attrName>ppt_y</p:attrName>
                                        </p:attrNameLst>
                                      </p:cBhvr>
                                      <p:rCtr x="1172" y="0"/>
                                    </p:animMotion>
                                  </p:childTnLst>
                                </p:cTn>
                              </p:par>
                              <p:par>
                                <p:cTn id="21" presetID="2" presetClass="entr" presetSubtype="2" decel="100000" fill="hold" nodeType="withEffect">
                                  <p:stCondLst>
                                    <p:cond delay="2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3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200"/>
                                  </p:stCondLst>
                                  <p:childTnLst>
                                    <p:set>
                                      <p:cBhvr>
                                        <p:cTn id="34" dur="1" fill="hold">
                                          <p:stCondLst>
                                            <p:cond delay="0"/>
                                          </p:stCondLst>
                                        </p:cTn>
                                        <p:tgtEl>
                                          <p:spTgt spid="11">
                                            <p:txEl>
                                              <p:pRg st="0" end="0"/>
                                            </p:txEl>
                                          </p:spTgt>
                                        </p:tgtEl>
                                        <p:attrNameLst>
                                          <p:attrName>style.visibility</p:attrName>
                                        </p:attrNameLst>
                                      </p:cBhvr>
                                      <p:to>
                                        <p:strVal val="visible"/>
                                      </p:to>
                                    </p:set>
                                    <p:anim calcmode="lin" valueType="num">
                                      <p:cBhvr additive="base">
                                        <p:cTn id="3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1">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20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20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2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1+#ppt_w/2"/>
                                          </p:val>
                                        </p:tav>
                                        <p:tav tm="100000">
                                          <p:val>
                                            <p:strVal val="#ppt_x"/>
                                          </p:val>
                                        </p:tav>
                                      </p:tavLst>
                                    </p:anim>
                                    <p:anim calcmode="lin" valueType="num">
                                      <p:cBhvr additive="base">
                                        <p:cTn id="52" dur="500" fill="hold"/>
                                        <p:tgtEl>
                                          <p:spTgt spid="39"/>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1+#ppt_w/2"/>
                                          </p:val>
                                        </p:tav>
                                        <p:tav tm="100000">
                                          <p:val>
                                            <p:strVal val="#ppt_x"/>
                                          </p:val>
                                        </p:tav>
                                      </p:tavLst>
                                    </p:anim>
                                    <p:anim calcmode="lin" valueType="num">
                                      <p:cBhvr additive="base">
                                        <p:cTn id="56"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p:bldP spid="9" grpId="0"/>
      <p:bldP spid="11" grpId="0" build="p">
        <p:tmplLst>
          <p:tmpl lvl="1">
            <p:tnLst>
              <p:par>
                <p:cTn presetID="2" presetClass="entr" presetSubtype="2"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36" grpId="0" animBg="1"/>
      <p:bldP spid="37" grpId="0" animBg="1"/>
      <p:bldP spid="39" grpId="0">
        <p:tmplLst>
          <p:tmpl>
            <p:tnLst>
              <p:par>
                <p:cTn presetID="2" presetClass="entr" presetSubtype="2" decel="10000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视频展示">
    <p:spTree>
      <p:nvGrpSpPr>
        <p:cNvPr id="1" name=""/>
        <p:cNvGrpSpPr/>
        <p:nvPr/>
      </p:nvGrpSpPr>
      <p:grpSpPr>
        <a:xfrm>
          <a:off x="0" y="0"/>
          <a:ext cx="0" cy="0"/>
          <a:chOff x="0" y="0"/>
          <a:chExt cx="0" cy="0"/>
        </a:xfrm>
      </p:grpSpPr>
      <p:pic>
        <p:nvPicPr>
          <p:cNvPr id="6" name="图形 5">
            <a:extLst>
              <a:ext uri="{FF2B5EF4-FFF2-40B4-BE49-F238E27FC236}">
                <a16:creationId xmlns:a16="http://schemas.microsoft.com/office/drawing/2014/main" id="{D3934D2D-B7A9-464B-B7C7-9BAB465C66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0" y="1010652"/>
            <a:ext cx="2511483" cy="5847347"/>
          </a:xfrm>
          <a:prstGeom prst="rect">
            <a:avLst/>
          </a:prstGeom>
        </p:spPr>
      </p:pic>
      <p:pic>
        <p:nvPicPr>
          <p:cNvPr id="7" name="图形 6">
            <a:extLst>
              <a:ext uri="{FF2B5EF4-FFF2-40B4-BE49-F238E27FC236}">
                <a16:creationId xmlns:a16="http://schemas.microsoft.com/office/drawing/2014/main" id="{D881AD9A-7DE2-4DC6-B976-DF0BDECB956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2468880" cy="6858000"/>
          </a:xfrm>
          <a:prstGeom prst="rect">
            <a:avLst/>
          </a:prstGeom>
        </p:spPr>
      </p:pic>
      <p:pic>
        <p:nvPicPr>
          <p:cNvPr id="3" name="图形 2">
            <a:extLst>
              <a:ext uri="{FF2B5EF4-FFF2-40B4-BE49-F238E27FC236}">
                <a16:creationId xmlns:a16="http://schemas.microsoft.com/office/drawing/2014/main" id="{E55179EA-98BD-4088-AC95-22217CC2141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449195" y="0"/>
            <a:ext cx="996950" cy="6858000"/>
          </a:xfrm>
          <a:prstGeom prst="rect">
            <a:avLst/>
          </a:prstGeom>
        </p:spPr>
      </p:pic>
      <p:pic>
        <p:nvPicPr>
          <p:cNvPr id="4" name="图形 3">
            <a:extLst>
              <a:ext uri="{FF2B5EF4-FFF2-40B4-BE49-F238E27FC236}">
                <a16:creationId xmlns:a16="http://schemas.microsoft.com/office/drawing/2014/main" id="{94754A8C-932E-4361-8386-07AC9F0D541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0"/>
            <a:ext cx="3446145" cy="1104043"/>
          </a:xfrm>
          <a:prstGeom prst="rect">
            <a:avLst/>
          </a:prstGeom>
        </p:spPr>
      </p:pic>
      <p:pic>
        <p:nvPicPr>
          <p:cNvPr id="5" name="图形 4">
            <a:extLst>
              <a:ext uri="{FF2B5EF4-FFF2-40B4-BE49-F238E27FC236}">
                <a16:creationId xmlns:a16="http://schemas.microsoft.com/office/drawing/2014/main" id="{2CF210CA-0E7B-42DF-A09F-5484E10A83C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44210" y="0"/>
            <a:ext cx="1001935" cy="1104043"/>
          </a:xfrm>
          <a:prstGeom prst="rect">
            <a:avLst/>
          </a:prstGeom>
        </p:spPr>
      </p:pic>
      <p:grpSp>
        <p:nvGrpSpPr>
          <p:cNvPr id="9" name="图形 7">
            <a:extLst>
              <a:ext uri="{FF2B5EF4-FFF2-40B4-BE49-F238E27FC236}">
                <a16:creationId xmlns:a16="http://schemas.microsoft.com/office/drawing/2014/main" id="{91F9A234-C279-45B2-86E9-3B3631200012}"/>
              </a:ext>
            </a:extLst>
          </p:cNvPr>
          <p:cNvGrpSpPr/>
          <p:nvPr/>
        </p:nvGrpSpPr>
        <p:grpSpPr>
          <a:xfrm>
            <a:off x="3695200" y="880681"/>
            <a:ext cx="8053769" cy="446723"/>
            <a:chOff x="3695200" y="880681"/>
            <a:chExt cx="8053769" cy="446723"/>
          </a:xfrm>
        </p:grpSpPr>
        <p:sp>
          <p:nvSpPr>
            <p:cNvPr id="10" name="任意多边形: 形状 9">
              <a:extLst>
                <a:ext uri="{FF2B5EF4-FFF2-40B4-BE49-F238E27FC236}">
                  <a16:creationId xmlns:a16="http://schemas.microsoft.com/office/drawing/2014/main" id="{1A34F1D1-5B88-4278-BDDC-1C0A11DFE9FF}"/>
                </a:ext>
              </a:extLst>
            </p:cNvPr>
            <p:cNvSpPr/>
            <p:nvPr/>
          </p:nvSpPr>
          <p:spPr>
            <a:xfrm>
              <a:off x="3695200" y="880681"/>
              <a:ext cx="8021860" cy="447361"/>
            </a:xfrm>
            <a:custGeom>
              <a:avLst/>
              <a:gdLst>
                <a:gd name="connsiteX0" fmla="*/ 0 w 8021860"/>
                <a:gd name="connsiteY0" fmla="*/ 0 h 447361"/>
                <a:gd name="connsiteX1" fmla="*/ 8021860 w 8021860"/>
                <a:gd name="connsiteY1" fmla="*/ 0 h 447361"/>
                <a:gd name="connsiteX2" fmla="*/ 8021860 w 8021860"/>
                <a:gd name="connsiteY2" fmla="*/ 447361 h 447361"/>
                <a:gd name="connsiteX3" fmla="*/ 0 w 8021860"/>
                <a:gd name="connsiteY3" fmla="*/ 447361 h 447361"/>
              </a:gdLst>
              <a:ahLst/>
              <a:cxnLst>
                <a:cxn ang="0">
                  <a:pos x="connsiteX0" y="connsiteY0"/>
                </a:cxn>
                <a:cxn ang="0">
                  <a:pos x="connsiteX1" y="connsiteY1"/>
                </a:cxn>
                <a:cxn ang="0">
                  <a:pos x="connsiteX2" y="connsiteY2"/>
                </a:cxn>
                <a:cxn ang="0">
                  <a:pos x="connsiteX3" y="connsiteY3"/>
                </a:cxn>
              </a:cxnLst>
              <a:rect l="l" t="t" r="r" b="b"/>
              <a:pathLst>
                <a:path w="8021860" h="447361">
                  <a:moveTo>
                    <a:pt x="0" y="0"/>
                  </a:moveTo>
                  <a:lnTo>
                    <a:pt x="8021860" y="0"/>
                  </a:lnTo>
                  <a:lnTo>
                    <a:pt x="8021860" y="447361"/>
                  </a:lnTo>
                  <a:lnTo>
                    <a:pt x="0" y="447361"/>
                  </a:lnTo>
                  <a:close/>
                </a:path>
              </a:pathLst>
            </a:custGeom>
            <a:solidFill>
              <a:srgbClr val="A1A1A1"/>
            </a:solidFill>
            <a:ln w="6378" cap="flat">
              <a:noFill/>
              <a:prstDash val="solid"/>
              <a:miter/>
            </a:ln>
          </p:spPr>
          <p:txBody>
            <a:bodyPr rtlCol="0" anchor="ctr"/>
            <a:lstStyle/>
            <a:p>
              <a:endParaRPr lang="zh-CN" altLang="en-US"/>
            </a:p>
          </p:txBody>
        </p:sp>
        <p:grpSp>
          <p:nvGrpSpPr>
            <p:cNvPr id="11" name="图形 7">
              <a:extLst>
                <a:ext uri="{FF2B5EF4-FFF2-40B4-BE49-F238E27FC236}">
                  <a16:creationId xmlns:a16="http://schemas.microsoft.com/office/drawing/2014/main" id="{91F9A234-C279-45B2-86E9-3B3631200012}"/>
                </a:ext>
              </a:extLst>
            </p:cNvPr>
            <p:cNvGrpSpPr/>
            <p:nvPr/>
          </p:nvGrpSpPr>
          <p:grpSpPr>
            <a:xfrm>
              <a:off x="3695200" y="880681"/>
              <a:ext cx="447360" cy="447361"/>
              <a:chOff x="3695200" y="880681"/>
              <a:chExt cx="447360" cy="447361"/>
            </a:xfrm>
          </p:grpSpPr>
          <p:sp>
            <p:nvSpPr>
              <p:cNvPr id="12" name="任意多边形: 形状 11">
                <a:extLst>
                  <a:ext uri="{FF2B5EF4-FFF2-40B4-BE49-F238E27FC236}">
                    <a16:creationId xmlns:a16="http://schemas.microsoft.com/office/drawing/2014/main" id="{E2FF52B8-BEDA-46B6-8087-5799E32C756A}"/>
                  </a:ext>
                </a:extLst>
              </p:cNvPr>
              <p:cNvSpPr/>
              <p:nvPr/>
            </p:nvSpPr>
            <p:spPr>
              <a:xfrm>
                <a:off x="3695200" y="880681"/>
                <a:ext cx="447360" cy="447361"/>
              </a:xfrm>
              <a:custGeom>
                <a:avLst/>
                <a:gdLst>
                  <a:gd name="connsiteX0" fmla="*/ 0 w 447360"/>
                  <a:gd name="connsiteY0" fmla="*/ 0 h 447361"/>
                  <a:gd name="connsiteX1" fmla="*/ 447361 w 447360"/>
                  <a:gd name="connsiteY1" fmla="*/ 0 h 447361"/>
                  <a:gd name="connsiteX2" fmla="*/ 447361 w 447360"/>
                  <a:gd name="connsiteY2" fmla="*/ 447361 h 447361"/>
                  <a:gd name="connsiteX3" fmla="*/ 0 w 447360"/>
                  <a:gd name="connsiteY3" fmla="*/ 447361 h 447361"/>
                </a:gdLst>
                <a:ahLst/>
                <a:cxnLst>
                  <a:cxn ang="0">
                    <a:pos x="connsiteX0" y="connsiteY0"/>
                  </a:cxn>
                  <a:cxn ang="0">
                    <a:pos x="connsiteX1" y="connsiteY1"/>
                  </a:cxn>
                  <a:cxn ang="0">
                    <a:pos x="connsiteX2" y="connsiteY2"/>
                  </a:cxn>
                  <a:cxn ang="0">
                    <a:pos x="connsiteX3" y="connsiteY3"/>
                  </a:cxn>
                </a:cxnLst>
                <a:rect l="l" t="t" r="r" b="b"/>
                <a:pathLst>
                  <a:path w="447360" h="447361">
                    <a:moveTo>
                      <a:pt x="0" y="0"/>
                    </a:moveTo>
                    <a:lnTo>
                      <a:pt x="447361" y="0"/>
                    </a:lnTo>
                    <a:lnTo>
                      <a:pt x="447361" y="447361"/>
                    </a:lnTo>
                    <a:lnTo>
                      <a:pt x="0" y="447361"/>
                    </a:lnTo>
                    <a:close/>
                  </a:path>
                </a:pathLst>
              </a:custGeom>
              <a:solidFill>
                <a:srgbClr val="1B1B1B"/>
              </a:solidFill>
              <a:ln w="6378"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74030B1F-11A3-462C-B4C9-49B619CB80E1}"/>
                  </a:ext>
                </a:extLst>
              </p:cNvPr>
              <p:cNvSpPr/>
              <p:nvPr/>
            </p:nvSpPr>
            <p:spPr>
              <a:xfrm>
                <a:off x="3801775" y="915142"/>
                <a:ext cx="100831" cy="100831"/>
              </a:xfrm>
              <a:custGeom>
                <a:avLst/>
                <a:gdLst>
                  <a:gd name="connsiteX0" fmla="*/ 100832 w 100831"/>
                  <a:gd name="connsiteY0" fmla="*/ 50416 h 100831"/>
                  <a:gd name="connsiteX1" fmla="*/ 50416 w 100831"/>
                  <a:gd name="connsiteY1" fmla="*/ 100832 h 100831"/>
                  <a:gd name="connsiteX2" fmla="*/ 0 w 100831"/>
                  <a:gd name="connsiteY2" fmla="*/ 50416 h 100831"/>
                  <a:gd name="connsiteX3" fmla="*/ 50416 w 100831"/>
                  <a:gd name="connsiteY3" fmla="*/ 0 h 100831"/>
                  <a:gd name="connsiteX4" fmla="*/ 100832 w 100831"/>
                  <a:gd name="connsiteY4" fmla="*/ 50416 h 10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31" h="100831">
                    <a:moveTo>
                      <a:pt x="100832" y="50416"/>
                    </a:moveTo>
                    <a:cubicBezTo>
                      <a:pt x="100832" y="78260"/>
                      <a:pt x="78260" y="100832"/>
                      <a:pt x="50416" y="100832"/>
                    </a:cubicBezTo>
                    <a:cubicBezTo>
                      <a:pt x="22572" y="100832"/>
                      <a:pt x="0" y="78260"/>
                      <a:pt x="0" y="50416"/>
                    </a:cubicBezTo>
                    <a:cubicBezTo>
                      <a:pt x="0" y="22572"/>
                      <a:pt x="22572" y="0"/>
                      <a:pt x="50416" y="0"/>
                    </a:cubicBezTo>
                    <a:cubicBezTo>
                      <a:pt x="78260" y="0"/>
                      <a:pt x="100832" y="22572"/>
                      <a:pt x="100832" y="50416"/>
                    </a:cubicBezTo>
                    <a:close/>
                  </a:path>
                </a:pathLst>
              </a:custGeom>
              <a:solidFill>
                <a:srgbClr val="FFFFFF"/>
              </a:solidFill>
              <a:ln w="6378"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F7939C58-A599-4765-A78A-CF4BF8713B28}"/>
                  </a:ext>
                </a:extLst>
              </p:cNvPr>
              <p:cNvSpPr/>
              <p:nvPr/>
            </p:nvSpPr>
            <p:spPr>
              <a:xfrm>
                <a:off x="3965148" y="915142"/>
                <a:ext cx="100831" cy="100831"/>
              </a:xfrm>
              <a:custGeom>
                <a:avLst/>
                <a:gdLst>
                  <a:gd name="connsiteX0" fmla="*/ 100832 w 100831"/>
                  <a:gd name="connsiteY0" fmla="*/ 50416 h 100831"/>
                  <a:gd name="connsiteX1" fmla="*/ 50416 w 100831"/>
                  <a:gd name="connsiteY1" fmla="*/ 100832 h 100831"/>
                  <a:gd name="connsiteX2" fmla="*/ 0 w 100831"/>
                  <a:gd name="connsiteY2" fmla="*/ 50416 h 100831"/>
                  <a:gd name="connsiteX3" fmla="*/ 50416 w 100831"/>
                  <a:gd name="connsiteY3" fmla="*/ 0 h 100831"/>
                  <a:gd name="connsiteX4" fmla="*/ 100832 w 100831"/>
                  <a:gd name="connsiteY4" fmla="*/ 50416 h 10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31" h="100831">
                    <a:moveTo>
                      <a:pt x="100832" y="50416"/>
                    </a:moveTo>
                    <a:cubicBezTo>
                      <a:pt x="100832" y="78260"/>
                      <a:pt x="78260" y="100832"/>
                      <a:pt x="50416" y="100832"/>
                    </a:cubicBezTo>
                    <a:cubicBezTo>
                      <a:pt x="22572" y="100832"/>
                      <a:pt x="0" y="78260"/>
                      <a:pt x="0" y="50416"/>
                    </a:cubicBezTo>
                    <a:cubicBezTo>
                      <a:pt x="0" y="22572"/>
                      <a:pt x="22572" y="0"/>
                      <a:pt x="50416" y="0"/>
                    </a:cubicBezTo>
                    <a:cubicBezTo>
                      <a:pt x="78260" y="0"/>
                      <a:pt x="100832" y="22572"/>
                      <a:pt x="100832" y="50416"/>
                    </a:cubicBezTo>
                    <a:close/>
                  </a:path>
                </a:pathLst>
              </a:custGeom>
              <a:solidFill>
                <a:srgbClr val="FFFFFF"/>
              </a:solidFill>
              <a:ln w="6378"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08131E53-AFB5-4B29-92D4-80BFB857FF0B}"/>
                  </a:ext>
                </a:extLst>
              </p:cNvPr>
              <p:cNvSpPr/>
              <p:nvPr/>
            </p:nvSpPr>
            <p:spPr>
              <a:xfrm>
                <a:off x="3764761" y="1048521"/>
                <a:ext cx="336318" cy="231657"/>
              </a:xfrm>
              <a:custGeom>
                <a:avLst/>
                <a:gdLst>
                  <a:gd name="connsiteX0" fmla="*/ 0 w 336318"/>
                  <a:gd name="connsiteY0" fmla="*/ 0 h 231657"/>
                  <a:gd name="connsiteX1" fmla="*/ 336318 w 336318"/>
                  <a:gd name="connsiteY1" fmla="*/ 0 h 231657"/>
                  <a:gd name="connsiteX2" fmla="*/ 336318 w 336318"/>
                  <a:gd name="connsiteY2" fmla="*/ 231658 h 231657"/>
                  <a:gd name="connsiteX3" fmla="*/ 266757 w 336318"/>
                  <a:gd name="connsiteY3" fmla="*/ 231658 h 231657"/>
                  <a:gd name="connsiteX4" fmla="*/ 266757 w 336318"/>
                  <a:gd name="connsiteY4" fmla="*/ 70199 h 231657"/>
                  <a:gd name="connsiteX5" fmla="*/ 157629 w 336318"/>
                  <a:gd name="connsiteY5" fmla="*/ 70199 h 231657"/>
                  <a:gd name="connsiteX6" fmla="*/ 138484 w 336318"/>
                  <a:gd name="connsiteY6" fmla="*/ 150609 h 231657"/>
                  <a:gd name="connsiteX7" fmla="*/ 78496 w 336318"/>
                  <a:gd name="connsiteY7" fmla="*/ 179327 h 231657"/>
                  <a:gd name="connsiteX8" fmla="*/ 2553 w 336318"/>
                  <a:gd name="connsiteY8" fmla="*/ 174860 h 2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318" h="231657">
                    <a:moveTo>
                      <a:pt x="0" y="0"/>
                    </a:moveTo>
                    <a:lnTo>
                      <a:pt x="336318" y="0"/>
                    </a:lnTo>
                    <a:lnTo>
                      <a:pt x="336318" y="231658"/>
                    </a:lnTo>
                    <a:lnTo>
                      <a:pt x="266757" y="231658"/>
                    </a:lnTo>
                    <a:lnTo>
                      <a:pt x="266757" y="70199"/>
                    </a:lnTo>
                    <a:lnTo>
                      <a:pt x="157629" y="70199"/>
                    </a:lnTo>
                    <a:lnTo>
                      <a:pt x="138484" y="150609"/>
                    </a:lnTo>
                    <a:lnTo>
                      <a:pt x="78496" y="179327"/>
                    </a:lnTo>
                    <a:lnTo>
                      <a:pt x="2553" y="174860"/>
                    </a:lnTo>
                    <a:close/>
                  </a:path>
                </a:pathLst>
              </a:custGeom>
              <a:solidFill>
                <a:srgbClr val="A0A0A0"/>
              </a:solidFill>
              <a:ln w="6378"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A9180358-64A2-47F0-B526-40596DCD96F6}"/>
                  </a:ext>
                </a:extLst>
              </p:cNvPr>
              <p:cNvSpPr/>
              <p:nvPr/>
            </p:nvSpPr>
            <p:spPr>
              <a:xfrm>
                <a:off x="3736681" y="1048521"/>
                <a:ext cx="228466" cy="231019"/>
              </a:xfrm>
              <a:custGeom>
                <a:avLst/>
                <a:gdLst>
                  <a:gd name="connsiteX0" fmla="*/ 0 w 228466"/>
                  <a:gd name="connsiteY0" fmla="*/ 0 h 231019"/>
                  <a:gd name="connsiteX1" fmla="*/ 69561 w 228466"/>
                  <a:gd name="connsiteY1" fmla="*/ 0 h 231019"/>
                  <a:gd name="connsiteX2" fmla="*/ 69561 w 228466"/>
                  <a:gd name="connsiteY2" fmla="*/ 165926 h 231019"/>
                  <a:gd name="connsiteX3" fmla="*/ 69561 w 228466"/>
                  <a:gd name="connsiteY3" fmla="*/ 165926 h 231019"/>
                  <a:gd name="connsiteX4" fmla="*/ 161458 w 228466"/>
                  <a:gd name="connsiteY4" fmla="*/ 74028 h 231019"/>
                  <a:gd name="connsiteX5" fmla="*/ 161458 w 228466"/>
                  <a:gd name="connsiteY5" fmla="*/ 0 h 231019"/>
                  <a:gd name="connsiteX6" fmla="*/ 228467 w 228466"/>
                  <a:gd name="connsiteY6" fmla="*/ 0 h 231019"/>
                  <a:gd name="connsiteX7" fmla="*/ 228467 w 228466"/>
                  <a:gd name="connsiteY7" fmla="*/ 89983 h 231019"/>
                  <a:gd name="connsiteX8" fmla="*/ 87430 w 228466"/>
                  <a:gd name="connsiteY8" fmla="*/ 231020 h 231019"/>
                  <a:gd name="connsiteX9" fmla="*/ 0 w 228466"/>
                  <a:gd name="connsiteY9" fmla="*/ 231020 h 231019"/>
                  <a:gd name="connsiteX10" fmla="*/ 0 w 228466"/>
                  <a:gd name="connsiteY10" fmla="*/ 0 h 23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466" h="231019">
                    <a:moveTo>
                      <a:pt x="0" y="0"/>
                    </a:moveTo>
                    <a:lnTo>
                      <a:pt x="69561" y="0"/>
                    </a:lnTo>
                    <a:lnTo>
                      <a:pt x="69561" y="165926"/>
                    </a:lnTo>
                    <a:lnTo>
                      <a:pt x="69561" y="165926"/>
                    </a:lnTo>
                    <a:cubicBezTo>
                      <a:pt x="120615" y="165926"/>
                      <a:pt x="161458" y="124444"/>
                      <a:pt x="161458" y="74028"/>
                    </a:cubicBezTo>
                    <a:lnTo>
                      <a:pt x="161458" y="0"/>
                    </a:lnTo>
                    <a:lnTo>
                      <a:pt x="228467" y="0"/>
                    </a:lnTo>
                    <a:lnTo>
                      <a:pt x="228467" y="89983"/>
                    </a:lnTo>
                    <a:cubicBezTo>
                      <a:pt x="228467" y="167840"/>
                      <a:pt x="165287" y="231020"/>
                      <a:pt x="87430" y="231020"/>
                    </a:cubicBezTo>
                    <a:lnTo>
                      <a:pt x="0" y="231020"/>
                    </a:lnTo>
                    <a:lnTo>
                      <a:pt x="0" y="0"/>
                    </a:lnTo>
                    <a:close/>
                  </a:path>
                </a:pathLst>
              </a:custGeom>
              <a:solidFill>
                <a:srgbClr val="FFFFFF"/>
              </a:solidFill>
              <a:ln w="6378" cap="flat">
                <a:noFill/>
                <a:prstDash val="solid"/>
                <a:miter/>
              </a:ln>
            </p:spPr>
            <p:txBody>
              <a:bodyPr rtlCol="0" anchor="ctr"/>
              <a:lstStyle/>
              <a:p>
                <a:endParaRPr lang="zh-CN" altLang="en-US"/>
              </a:p>
            </p:txBody>
          </p:sp>
        </p:grpSp>
        <p:sp>
          <p:nvSpPr>
            <p:cNvPr id="17" name="任意多边形: 形状 16">
              <a:extLst>
                <a:ext uri="{FF2B5EF4-FFF2-40B4-BE49-F238E27FC236}">
                  <a16:creationId xmlns:a16="http://schemas.microsoft.com/office/drawing/2014/main" id="{D7D371DA-0144-4968-8B69-9B4593BBAFBE}"/>
                </a:ext>
              </a:extLst>
            </p:cNvPr>
            <p:cNvSpPr/>
            <p:nvPr/>
          </p:nvSpPr>
          <p:spPr>
            <a:xfrm>
              <a:off x="10217348" y="881319"/>
              <a:ext cx="1528429" cy="446084"/>
            </a:xfrm>
            <a:custGeom>
              <a:avLst/>
              <a:gdLst>
                <a:gd name="connsiteX0" fmla="*/ 89983 w 1528429"/>
                <a:gd name="connsiteY0" fmla="*/ 0 h 446084"/>
                <a:gd name="connsiteX1" fmla="*/ 0 w 1528429"/>
                <a:gd name="connsiteY1" fmla="*/ 222723 h 446084"/>
                <a:gd name="connsiteX2" fmla="*/ 89983 w 1528429"/>
                <a:gd name="connsiteY2" fmla="*/ 446085 h 446084"/>
                <a:gd name="connsiteX3" fmla="*/ 1528429 w 1528429"/>
                <a:gd name="connsiteY3" fmla="*/ 446085 h 446084"/>
                <a:gd name="connsiteX4" fmla="*/ 1528429 w 1528429"/>
                <a:gd name="connsiteY4" fmla="*/ 222723 h 446084"/>
                <a:gd name="connsiteX5" fmla="*/ 1528429 w 1528429"/>
                <a:gd name="connsiteY5" fmla="*/ 0 h 44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429" h="446084">
                  <a:moveTo>
                    <a:pt x="89983" y="0"/>
                  </a:moveTo>
                  <a:lnTo>
                    <a:pt x="0" y="222723"/>
                  </a:lnTo>
                  <a:lnTo>
                    <a:pt x="89983" y="446085"/>
                  </a:lnTo>
                  <a:lnTo>
                    <a:pt x="1528429" y="446085"/>
                  </a:lnTo>
                  <a:lnTo>
                    <a:pt x="1528429" y="222723"/>
                  </a:lnTo>
                  <a:lnTo>
                    <a:pt x="1528429" y="0"/>
                  </a:lnTo>
                  <a:close/>
                </a:path>
              </a:pathLst>
            </a:custGeom>
            <a:solidFill>
              <a:srgbClr val="EEEEEE"/>
            </a:solidFill>
            <a:ln w="6378" cap="flat">
              <a:noFill/>
              <a:prstDash val="solid"/>
              <a:miter/>
            </a:ln>
            <a:effectLst>
              <a:outerShdw blurRad="165100" algn="ctr" rotWithShape="0">
                <a:prstClr val="black">
                  <a:alpha val="82000"/>
                </a:prstClr>
              </a:outerShdw>
            </a:effectLst>
          </p:spPr>
          <p:txBody>
            <a:bodyPr rtlCol="0" anchor="ctr"/>
            <a:lstStyle/>
            <a:p>
              <a:endParaRPr lang="zh-CN" altLang="en-US"/>
            </a:p>
          </p:txBody>
        </p:sp>
      </p:grpSp>
      <p:sp>
        <p:nvSpPr>
          <p:cNvPr id="19" name="媒体占位符 18">
            <a:extLst>
              <a:ext uri="{FF2B5EF4-FFF2-40B4-BE49-F238E27FC236}">
                <a16:creationId xmlns:a16="http://schemas.microsoft.com/office/drawing/2014/main" id="{693B1F51-2656-4AC2-B21A-F2091F3A82B7}"/>
              </a:ext>
            </a:extLst>
          </p:cNvPr>
          <p:cNvSpPr>
            <a:spLocks noGrp="1"/>
          </p:cNvSpPr>
          <p:nvPr>
            <p:ph type="media" sz="quarter" idx="10" hasCustomPrompt="1"/>
          </p:nvPr>
        </p:nvSpPr>
        <p:spPr>
          <a:xfrm>
            <a:off x="3695700" y="1279526"/>
            <a:ext cx="8050213" cy="4697156"/>
          </a:xfrm>
          <a:prstGeom prst="rect">
            <a:avLst/>
          </a:prstGeom>
        </p:spPr>
        <p:txBody>
          <a:bodyPr/>
          <a:lstStyle>
            <a:lvl1pPr algn="ctr">
              <a:buNone/>
              <a:defRPr b="1">
                <a:latin typeface="微软雅黑" panose="020B0503020204020204" pitchFamily="34" charset="-122"/>
                <a:ea typeface="微软雅黑" panose="020B0503020204020204" pitchFamily="34" charset="-122"/>
              </a:defRPr>
            </a:lvl1pPr>
          </a:lstStyle>
          <a:p>
            <a:r>
              <a:rPr lang="zh-CN" altLang="en-US"/>
              <a:t>在此插入视频媒体</a:t>
            </a:r>
          </a:p>
        </p:txBody>
      </p:sp>
      <p:sp>
        <p:nvSpPr>
          <p:cNvPr id="22" name="文本占位符 32">
            <a:extLst>
              <a:ext uri="{FF2B5EF4-FFF2-40B4-BE49-F238E27FC236}">
                <a16:creationId xmlns:a16="http://schemas.microsoft.com/office/drawing/2014/main" id="{213F9163-A5D9-4659-B3B2-016124F1EC37}"/>
              </a:ext>
            </a:extLst>
          </p:cNvPr>
          <p:cNvSpPr>
            <a:spLocks noGrp="1"/>
          </p:cNvSpPr>
          <p:nvPr>
            <p:ph type="body" sz="quarter" idx="11" hasCustomPrompt="1"/>
          </p:nvPr>
        </p:nvSpPr>
        <p:spPr>
          <a:xfrm>
            <a:off x="503872" y="351202"/>
            <a:ext cx="2359978" cy="391747"/>
          </a:xfrm>
          <a:prstGeom prst="rect">
            <a:avLst/>
          </a:prstGeom>
          <a:solidFill>
            <a:schemeClr val="tx1"/>
          </a:solidFill>
        </p:spPr>
        <p:txBody>
          <a:bodyPr/>
          <a:lstStyle>
            <a:lvl1pPr algn="ctr">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pic>
        <p:nvPicPr>
          <p:cNvPr id="23" name="图形 22">
            <a:extLst>
              <a:ext uri="{FF2B5EF4-FFF2-40B4-BE49-F238E27FC236}">
                <a16:creationId xmlns:a16="http://schemas.microsoft.com/office/drawing/2014/main" id="{0165E503-5207-4907-8C21-013AB38B39F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85179" y="1719251"/>
            <a:ext cx="2178671" cy="790887"/>
          </a:xfrm>
          <a:prstGeom prst="rect">
            <a:avLst/>
          </a:prstGeom>
          <a:effectLst>
            <a:outerShdw blurRad="215900" algn="ctr" rotWithShape="0">
              <a:prstClr val="black">
                <a:alpha val="78000"/>
              </a:prstClr>
            </a:outerShdw>
          </a:effectLst>
        </p:spPr>
      </p:pic>
      <p:sp>
        <p:nvSpPr>
          <p:cNvPr id="24" name="文本占位符 32">
            <a:extLst>
              <a:ext uri="{FF2B5EF4-FFF2-40B4-BE49-F238E27FC236}">
                <a16:creationId xmlns:a16="http://schemas.microsoft.com/office/drawing/2014/main" id="{0D751401-3C07-4111-B783-C188B1AF232E}"/>
              </a:ext>
            </a:extLst>
          </p:cNvPr>
          <p:cNvSpPr>
            <a:spLocks noGrp="1"/>
          </p:cNvSpPr>
          <p:nvPr>
            <p:ph type="body" sz="quarter" idx="12" hasCustomPrompt="1"/>
          </p:nvPr>
        </p:nvSpPr>
        <p:spPr>
          <a:xfrm>
            <a:off x="685179" y="1719250"/>
            <a:ext cx="2178671" cy="391747"/>
          </a:xfrm>
          <a:prstGeom prst="rect">
            <a:avLst/>
          </a:prstGeom>
          <a:noFill/>
        </p:spPr>
        <p:txBody>
          <a:bodyPr/>
          <a:lstStyle>
            <a:lvl1pPr algn="ctr">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a:t>插入副标题</a:t>
            </a:r>
          </a:p>
        </p:txBody>
      </p:sp>
      <p:sp>
        <p:nvSpPr>
          <p:cNvPr id="25" name="文本占位符 32">
            <a:extLst>
              <a:ext uri="{FF2B5EF4-FFF2-40B4-BE49-F238E27FC236}">
                <a16:creationId xmlns:a16="http://schemas.microsoft.com/office/drawing/2014/main" id="{0007FE30-F00C-4A9E-8EF7-B01E9A7D3EE5}"/>
              </a:ext>
            </a:extLst>
          </p:cNvPr>
          <p:cNvSpPr>
            <a:spLocks noGrp="1"/>
          </p:cNvSpPr>
          <p:nvPr>
            <p:ph type="body" sz="quarter" idx="13" hasCustomPrompt="1"/>
          </p:nvPr>
        </p:nvSpPr>
        <p:spPr>
          <a:xfrm>
            <a:off x="685179" y="2110997"/>
            <a:ext cx="2178671" cy="391747"/>
          </a:xfrm>
          <a:prstGeom prst="rect">
            <a:avLst/>
          </a:prstGeom>
          <a:noFill/>
        </p:spPr>
        <p:txBody>
          <a:bodyPr/>
          <a:lstStyle>
            <a:lvl1pPr algn="ctr">
              <a:buNone/>
              <a:defRPr sz="2000" b="1">
                <a:solidFill>
                  <a:schemeClr val="bg2">
                    <a:lumMod val="50000"/>
                  </a:schemeClr>
                </a:solidFill>
                <a:latin typeface="微软雅黑" panose="020B0503020204020204" pitchFamily="34" charset="-122"/>
                <a:ea typeface="微软雅黑" panose="020B0503020204020204" pitchFamily="34" charset="-122"/>
              </a:defRPr>
            </a:lvl1pPr>
          </a:lstStyle>
          <a:p>
            <a:pPr lvl="0"/>
            <a:r>
              <a:rPr lang="zh-CN" altLang="en-US"/>
              <a:t>补充说明</a:t>
            </a:r>
          </a:p>
        </p:txBody>
      </p:sp>
      <p:sp>
        <p:nvSpPr>
          <p:cNvPr id="30" name="文本占位符 29">
            <a:extLst>
              <a:ext uri="{FF2B5EF4-FFF2-40B4-BE49-F238E27FC236}">
                <a16:creationId xmlns:a16="http://schemas.microsoft.com/office/drawing/2014/main" id="{7BCD85D5-8883-431C-9421-C7ABB92B2D1B}"/>
              </a:ext>
            </a:extLst>
          </p:cNvPr>
          <p:cNvSpPr>
            <a:spLocks noGrp="1"/>
          </p:cNvSpPr>
          <p:nvPr>
            <p:ph type="body" sz="quarter" idx="14" hasCustomPrompt="1"/>
          </p:nvPr>
        </p:nvSpPr>
        <p:spPr>
          <a:xfrm>
            <a:off x="276225" y="2762250"/>
            <a:ext cx="2905125" cy="3848100"/>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对这篇视频的简要介绍</a:t>
            </a:r>
            <a:endParaRPr lang="en-US" altLang="zh-CN"/>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对这篇视频的简要介绍</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对这篇视频的简要介绍</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对这篇视频的简要介绍</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对这篇视频的简要介绍</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对这篇视频的简要介绍</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对这篇视频的简要介绍</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对这篇视频的简要介绍</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对这篇视频的简要介绍</a:t>
            </a:r>
          </a:p>
          <a:p>
            <a:pPr lvl="0"/>
            <a:endParaRPr lang="zh-CN" altLang="en-US"/>
          </a:p>
        </p:txBody>
      </p:sp>
    </p:spTree>
    <p:extLst>
      <p:ext uri="{BB962C8B-B14F-4D97-AF65-F5344CB8AC3E}">
        <p14:creationId xmlns:p14="http://schemas.microsoft.com/office/powerpoint/2010/main" val="423777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 calcmode="lin" valueType="num">
                                      <p:cBhvr additive="base">
                                        <p:cTn id="27"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2">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 calcmode="lin" valueType="num">
                                      <p:cBhvr additive="base">
                                        <p:cTn id="3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5">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0-#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阶段说明">
    <p:spTree>
      <p:nvGrpSpPr>
        <p:cNvPr id="1" name=""/>
        <p:cNvGrpSpPr/>
        <p:nvPr/>
      </p:nvGrpSpPr>
      <p:grpSpPr>
        <a:xfrm>
          <a:off x="0" y="0"/>
          <a:ext cx="0" cy="0"/>
          <a:chOff x="0" y="0"/>
          <a:chExt cx="0" cy="0"/>
        </a:xfrm>
      </p:grpSpPr>
      <p:pic>
        <p:nvPicPr>
          <p:cNvPr id="6" name="图形 5">
            <a:extLst>
              <a:ext uri="{FF2B5EF4-FFF2-40B4-BE49-F238E27FC236}">
                <a16:creationId xmlns:a16="http://schemas.microsoft.com/office/drawing/2014/main" id="{D3934D2D-B7A9-464B-B7C7-9BAB465C66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0" y="1010652"/>
            <a:ext cx="2511483" cy="5847347"/>
          </a:xfrm>
          <a:prstGeom prst="rect">
            <a:avLst/>
          </a:prstGeom>
        </p:spPr>
      </p:pic>
      <p:pic>
        <p:nvPicPr>
          <p:cNvPr id="7" name="图形 6">
            <a:extLst>
              <a:ext uri="{FF2B5EF4-FFF2-40B4-BE49-F238E27FC236}">
                <a16:creationId xmlns:a16="http://schemas.microsoft.com/office/drawing/2014/main" id="{D881AD9A-7DE2-4DC6-B976-DF0BDECB956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2468880" cy="6858000"/>
          </a:xfrm>
          <a:prstGeom prst="rect">
            <a:avLst/>
          </a:prstGeom>
        </p:spPr>
      </p:pic>
      <p:pic>
        <p:nvPicPr>
          <p:cNvPr id="3" name="图形 2">
            <a:extLst>
              <a:ext uri="{FF2B5EF4-FFF2-40B4-BE49-F238E27FC236}">
                <a16:creationId xmlns:a16="http://schemas.microsoft.com/office/drawing/2014/main" id="{E55179EA-98BD-4088-AC95-22217CC2141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449195" y="0"/>
            <a:ext cx="996950" cy="6858000"/>
          </a:xfrm>
          <a:prstGeom prst="rect">
            <a:avLst/>
          </a:prstGeom>
        </p:spPr>
      </p:pic>
      <p:pic>
        <p:nvPicPr>
          <p:cNvPr id="4" name="图形 3">
            <a:extLst>
              <a:ext uri="{FF2B5EF4-FFF2-40B4-BE49-F238E27FC236}">
                <a16:creationId xmlns:a16="http://schemas.microsoft.com/office/drawing/2014/main" id="{94754A8C-932E-4361-8386-07AC9F0D541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0"/>
            <a:ext cx="3446145" cy="1104043"/>
          </a:xfrm>
          <a:prstGeom prst="rect">
            <a:avLst/>
          </a:prstGeom>
        </p:spPr>
      </p:pic>
      <p:pic>
        <p:nvPicPr>
          <p:cNvPr id="5" name="图形 4">
            <a:extLst>
              <a:ext uri="{FF2B5EF4-FFF2-40B4-BE49-F238E27FC236}">
                <a16:creationId xmlns:a16="http://schemas.microsoft.com/office/drawing/2014/main" id="{2CF210CA-0E7B-42DF-A09F-5484E10A83C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44210" y="0"/>
            <a:ext cx="1001935" cy="1104043"/>
          </a:xfrm>
          <a:prstGeom prst="rect">
            <a:avLst/>
          </a:prstGeom>
        </p:spPr>
      </p:pic>
      <p:sp>
        <p:nvSpPr>
          <p:cNvPr id="22" name="文本占位符 32">
            <a:extLst>
              <a:ext uri="{FF2B5EF4-FFF2-40B4-BE49-F238E27FC236}">
                <a16:creationId xmlns:a16="http://schemas.microsoft.com/office/drawing/2014/main" id="{213F9163-A5D9-4659-B3B2-016124F1EC37}"/>
              </a:ext>
            </a:extLst>
          </p:cNvPr>
          <p:cNvSpPr>
            <a:spLocks noGrp="1"/>
          </p:cNvSpPr>
          <p:nvPr>
            <p:ph type="body" sz="quarter" idx="11" hasCustomPrompt="1"/>
          </p:nvPr>
        </p:nvSpPr>
        <p:spPr>
          <a:xfrm>
            <a:off x="503872" y="351202"/>
            <a:ext cx="2359978" cy="391747"/>
          </a:xfrm>
          <a:prstGeom prst="rect">
            <a:avLst/>
          </a:prstGeom>
          <a:solidFill>
            <a:schemeClr val="tx1"/>
          </a:solidFill>
        </p:spPr>
        <p:txBody>
          <a:bodyPr/>
          <a:lstStyle>
            <a:lvl1pPr algn="ctr">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pic>
        <p:nvPicPr>
          <p:cNvPr id="23" name="图形 22">
            <a:extLst>
              <a:ext uri="{FF2B5EF4-FFF2-40B4-BE49-F238E27FC236}">
                <a16:creationId xmlns:a16="http://schemas.microsoft.com/office/drawing/2014/main" id="{0165E503-5207-4907-8C21-013AB38B39F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85179" y="1719251"/>
            <a:ext cx="2178671" cy="790887"/>
          </a:xfrm>
          <a:prstGeom prst="rect">
            <a:avLst/>
          </a:prstGeom>
          <a:effectLst>
            <a:outerShdw blurRad="215900" algn="ctr" rotWithShape="0">
              <a:prstClr val="black">
                <a:alpha val="78000"/>
              </a:prstClr>
            </a:outerShdw>
          </a:effectLst>
        </p:spPr>
      </p:pic>
      <p:sp>
        <p:nvSpPr>
          <p:cNvPr id="24" name="文本占位符 32">
            <a:extLst>
              <a:ext uri="{FF2B5EF4-FFF2-40B4-BE49-F238E27FC236}">
                <a16:creationId xmlns:a16="http://schemas.microsoft.com/office/drawing/2014/main" id="{0D751401-3C07-4111-B783-C188B1AF232E}"/>
              </a:ext>
            </a:extLst>
          </p:cNvPr>
          <p:cNvSpPr>
            <a:spLocks noGrp="1"/>
          </p:cNvSpPr>
          <p:nvPr>
            <p:ph type="body" sz="quarter" idx="12" hasCustomPrompt="1"/>
          </p:nvPr>
        </p:nvSpPr>
        <p:spPr>
          <a:xfrm>
            <a:off x="685179" y="1719250"/>
            <a:ext cx="2178671" cy="391747"/>
          </a:xfrm>
          <a:prstGeom prst="rect">
            <a:avLst/>
          </a:prstGeom>
          <a:noFill/>
        </p:spPr>
        <p:txBody>
          <a:bodyPr/>
          <a:lstStyle>
            <a:lvl1pPr algn="ctr">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a:t>插入副标题</a:t>
            </a:r>
          </a:p>
        </p:txBody>
      </p:sp>
      <p:sp>
        <p:nvSpPr>
          <p:cNvPr id="25" name="文本占位符 32">
            <a:extLst>
              <a:ext uri="{FF2B5EF4-FFF2-40B4-BE49-F238E27FC236}">
                <a16:creationId xmlns:a16="http://schemas.microsoft.com/office/drawing/2014/main" id="{0007FE30-F00C-4A9E-8EF7-B01E9A7D3EE5}"/>
              </a:ext>
            </a:extLst>
          </p:cNvPr>
          <p:cNvSpPr>
            <a:spLocks noGrp="1"/>
          </p:cNvSpPr>
          <p:nvPr>
            <p:ph type="body" sz="quarter" idx="13" hasCustomPrompt="1"/>
          </p:nvPr>
        </p:nvSpPr>
        <p:spPr>
          <a:xfrm>
            <a:off x="685179" y="2110997"/>
            <a:ext cx="2178671" cy="391747"/>
          </a:xfrm>
          <a:prstGeom prst="rect">
            <a:avLst/>
          </a:prstGeom>
          <a:noFill/>
        </p:spPr>
        <p:txBody>
          <a:bodyPr/>
          <a:lstStyle>
            <a:lvl1pPr algn="ctr">
              <a:buNone/>
              <a:defRPr sz="2000" b="1">
                <a:solidFill>
                  <a:schemeClr val="bg2">
                    <a:lumMod val="50000"/>
                  </a:schemeClr>
                </a:solidFill>
                <a:latin typeface="微软雅黑" panose="020B0503020204020204" pitchFamily="34" charset="-122"/>
                <a:ea typeface="微软雅黑" panose="020B0503020204020204" pitchFamily="34" charset="-122"/>
              </a:defRPr>
            </a:lvl1pPr>
          </a:lstStyle>
          <a:p>
            <a:pPr lvl="0"/>
            <a:r>
              <a:rPr lang="zh-CN" altLang="en-US"/>
              <a:t>补充说明</a:t>
            </a:r>
          </a:p>
        </p:txBody>
      </p:sp>
      <p:sp>
        <p:nvSpPr>
          <p:cNvPr id="30" name="文本占位符 29">
            <a:extLst>
              <a:ext uri="{FF2B5EF4-FFF2-40B4-BE49-F238E27FC236}">
                <a16:creationId xmlns:a16="http://schemas.microsoft.com/office/drawing/2014/main" id="{7BCD85D5-8883-431C-9421-C7ABB92B2D1B}"/>
              </a:ext>
            </a:extLst>
          </p:cNvPr>
          <p:cNvSpPr>
            <a:spLocks noGrp="1"/>
          </p:cNvSpPr>
          <p:nvPr>
            <p:ph type="body" sz="quarter" idx="14" hasCustomPrompt="1"/>
          </p:nvPr>
        </p:nvSpPr>
        <p:spPr>
          <a:xfrm>
            <a:off x="276225" y="2762250"/>
            <a:ext cx="2905125" cy="38481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endParaRPr lang="en-US" altLang="zh-CN"/>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a:p>
        </p:txBody>
      </p:sp>
      <p:pic>
        <p:nvPicPr>
          <p:cNvPr id="26" name="图形 25">
            <a:extLst>
              <a:ext uri="{FF2B5EF4-FFF2-40B4-BE49-F238E27FC236}">
                <a16:creationId xmlns:a16="http://schemas.microsoft.com/office/drawing/2014/main" id="{F9EA4680-9FB3-4ECC-96AA-68A1C6CF94A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69371" y="303074"/>
            <a:ext cx="7389495" cy="1104043"/>
          </a:xfrm>
          <a:prstGeom prst="rect">
            <a:avLst/>
          </a:prstGeom>
          <a:effectLst>
            <a:outerShdw blurRad="190500" dist="38100" algn="l" rotWithShape="0">
              <a:prstClr val="black">
                <a:alpha val="40000"/>
              </a:prstClr>
            </a:outerShdw>
          </a:effectLst>
        </p:spPr>
      </p:pic>
      <p:sp>
        <p:nvSpPr>
          <p:cNvPr id="27" name="文本占位符 54">
            <a:extLst>
              <a:ext uri="{FF2B5EF4-FFF2-40B4-BE49-F238E27FC236}">
                <a16:creationId xmlns:a16="http://schemas.microsoft.com/office/drawing/2014/main" id="{C544F874-E3D7-4EF2-BB6E-6A68F337E8F3}"/>
              </a:ext>
            </a:extLst>
          </p:cNvPr>
          <p:cNvSpPr>
            <a:spLocks noGrp="1"/>
          </p:cNvSpPr>
          <p:nvPr>
            <p:ph type="body" sz="quarter" idx="15" hasCustomPrompt="1"/>
          </p:nvPr>
        </p:nvSpPr>
        <p:spPr>
          <a:xfrm>
            <a:off x="3792220" y="591611"/>
            <a:ext cx="5101618" cy="711407"/>
          </a:xfrm>
          <a:prstGeom prst="rect">
            <a:avLst/>
          </a:prstGeom>
        </p:spPr>
        <p:txBody>
          <a:bodyPr/>
          <a:lstStyle>
            <a:lvl1pPr>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a:t>在此分点说明你的观点</a:t>
            </a:r>
          </a:p>
        </p:txBody>
      </p:sp>
      <p:pic>
        <p:nvPicPr>
          <p:cNvPr id="28" name="图形 27">
            <a:extLst>
              <a:ext uri="{FF2B5EF4-FFF2-40B4-BE49-F238E27FC236}">
                <a16:creationId xmlns:a16="http://schemas.microsoft.com/office/drawing/2014/main" id="{223957B4-F53E-4C93-9666-A715C10FAA94}"/>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69371" y="1610079"/>
            <a:ext cx="7389495" cy="1104043"/>
          </a:xfrm>
          <a:prstGeom prst="rect">
            <a:avLst/>
          </a:prstGeom>
          <a:effectLst>
            <a:outerShdw blurRad="190500" dist="38100" algn="l" rotWithShape="0">
              <a:prstClr val="black">
                <a:alpha val="40000"/>
              </a:prstClr>
            </a:outerShdw>
          </a:effectLst>
        </p:spPr>
      </p:pic>
      <p:sp>
        <p:nvSpPr>
          <p:cNvPr id="29" name="文本占位符 54">
            <a:extLst>
              <a:ext uri="{FF2B5EF4-FFF2-40B4-BE49-F238E27FC236}">
                <a16:creationId xmlns:a16="http://schemas.microsoft.com/office/drawing/2014/main" id="{B9CA9257-55FE-4E79-8EAB-776D2F55FFE1}"/>
              </a:ext>
            </a:extLst>
          </p:cNvPr>
          <p:cNvSpPr>
            <a:spLocks noGrp="1"/>
          </p:cNvSpPr>
          <p:nvPr>
            <p:ph type="body" sz="quarter" idx="16" hasCustomPrompt="1"/>
          </p:nvPr>
        </p:nvSpPr>
        <p:spPr>
          <a:xfrm>
            <a:off x="3792220" y="1898616"/>
            <a:ext cx="5101618" cy="711407"/>
          </a:xfrm>
          <a:prstGeom prst="rect">
            <a:avLst/>
          </a:prstGeom>
        </p:spPr>
        <p:txBody>
          <a:bodyPr/>
          <a:lstStyle>
            <a:lvl1pPr>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a:t>在此分点说明你的观点</a:t>
            </a:r>
          </a:p>
        </p:txBody>
      </p:sp>
      <p:pic>
        <p:nvPicPr>
          <p:cNvPr id="31" name="图形 30">
            <a:extLst>
              <a:ext uri="{FF2B5EF4-FFF2-40B4-BE49-F238E27FC236}">
                <a16:creationId xmlns:a16="http://schemas.microsoft.com/office/drawing/2014/main" id="{40F4FBB3-74B5-4956-A0CA-422B231DA90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69371" y="2917084"/>
            <a:ext cx="7389495" cy="1104043"/>
          </a:xfrm>
          <a:prstGeom prst="rect">
            <a:avLst/>
          </a:prstGeom>
          <a:effectLst>
            <a:outerShdw blurRad="190500" dist="38100" algn="l" rotWithShape="0">
              <a:prstClr val="black">
                <a:alpha val="40000"/>
              </a:prstClr>
            </a:outerShdw>
          </a:effectLst>
        </p:spPr>
      </p:pic>
      <p:sp>
        <p:nvSpPr>
          <p:cNvPr id="32" name="文本占位符 54">
            <a:extLst>
              <a:ext uri="{FF2B5EF4-FFF2-40B4-BE49-F238E27FC236}">
                <a16:creationId xmlns:a16="http://schemas.microsoft.com/office/drawing/2014/main" id="{D57B2477-48FD-4E24-B5FD-962A16FB8078}"/>
              </a:ext>
            </a:extLst>
          </p:cNvPr>
          <p:cNvSpPr>
            <a:spLocks noGrp="1"/>
          </p:cNvSpPr>
          <p:nvPr>
            <p:ph type="body" sz="quarter" idx="17" hasCustomPrompt="1"/>
          </p:nvPr>
        </p:nvSpPr>
        <p:spPr>
          <a:xfrm>
            <a:off x="3792220" y="3205621"/>
            <a:ext cx="5101618" cy="711407"/>
          </a:xfrm>
          <a:prstGeom prst="rect">
            <a:avLst/>
          </a:prstGeom>
        </p:spPr>
        <p:txBody>
          <a:bodyPr/>
          <a:lstStyle>
            <a:lvl1pPr>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a:t>在此分点说明你的观点</a:t>
            </a:r>
          </a:p>
        </p:txBody>
      </p:sp>
      <p:pic>
        <p:nvPicPr>
          <p:cNvPr id="33" name="图形 32">
            <a:extLst>
              <a:ext uri="{FF2B5EF4-FFF2-40B4-BE49-F238E27FC236}">
                <a16:creationId xmlns:a16="http://schemas.microsoft.com/office/drawing/2014/main" id="{60125ABD-7CDC-43DF-AE8B-2FA91D76E9AB}"/>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69371" y="4224089"/>
            <a:ext cx="7389495" cy="1104043"/>
          </a:xfrm>
          <a:prstGeom prst="rect">
            <a:avLst/>
          </a:prstGeom>
          <a:effectLst>
            <a:outerShdw blurRad="190500" dist="38100" algn="l" rotWithShape="0">
              <a:prstClr val="black">
                <a:alpha val="40000"/>
              </a:prstClr>
            </a:outerShdw>
          </a:effectLst>
        </p:spPr>
      </p:pic>
      <p:sp>
        <p:nvSpPr>
          <p:cNvPr id="34" name="文本占位符 54">
            <a:extLst>
              <a:ext uri="{FF2B5EF4-FFF2-40B4-BE49-F238E27FC236}">
                <a16:creationId xmlns:a16="http://schemas.microsoft.com/office/drawing/2014/main" id="{9E47320F-B00B-49CF-BFD6-0A2F30D2E363}"/>
              </a:ext>
            </a:extLst>
          </p:cNvPr>
          <p:cNvSpPr>
            <a:spLocks noGrp="1"/>
          </p:cNvSpPr>
          <p:nvPr>
            <p:ph type="body" sz="quarter" idx="18" hasCustomPrompt="1"/>
          </p:nvPr>
        </p:nvSpPr>
        <p:spPr>
          <a:xfrm>
            <a:off x="3792220" y="4512626"/>
            <a:ext cx="5101618" cy="711407"/>
          </a:xfrm>
          <a:prstGeom prst="rect">
            <a:avLst/>
          </a:prstGeom>
        </p:spPr>
        <p:txBody>
          <a:bodyPr/>
          <a:lstStyle>
            <a:lvl1pPr>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a:t>在此分点说明你的观点</a:t>
            </a:r>
          </a:p>
        </p:txBody>
      </p:sp>
      <p:pic>
        <p:nvPicPr>
          <p:cNvPr id="35" name="图形 34">
            <a:extLst>
              <a:ext uri="{FF2B5EF4-FFF2-40B4-BE49-F238E27FC236}">
                <a16:creationId xmlns:a16="http://schemas.microsoft.com/office/drawing/2014/main" id="{B1A7C25F-9362-40A0-B926-2C9C2F465AD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669371" y="5531094"/>
            <a:ext cx="7389495" cy="1104043"/>
          </a:xfrm>
          <a:prstGeom prst="rect">
            <a:avLst/>
          </a:prstGeom>
          <a:effectLst>
            <a:outerShdw blurRad="190500" dist="38100" algn="l" rotWithShape="0">
              <a:prstClr val="black">
                <a:alpha val="40000"/>
              </a:prstClr>
            </a:outerShdw>
          </a:effectLst>
        </p:spPr>
      </p:pic>
      <p:sp>
        <p:nvSpPr>
          <p:cNvPr id="36" name="文本占位符 54">
            <a:extLst>
              <a:ext uri="{FF2B5EF4-FFF2-40B4-BE49-F238E27FC236}">
                <a16:creationId xmlns:a16="http://schemas.microsoft.com/office/drawing/2014/main" id="{36BDE01C-75F5-49BA-9D90-78E3E1B9CA82}"/>
              </a:ext>
            </a:extLst>
          </p:cNvPr>
          <p:cNvSpPr>
            <a:spLocks noGrp="1"/>
          </p:cNvSpPr>
          <p:nvPr>
            <p:ph type="body" sz="quarter" idx="19" hasCustomPrompt="1"/>
          </p:nvPr>
        </p:nvSpPr>
        <p:spPr>
          <a:xfrm>
            <a:off x="3792220" y="5819631"/>
            <a:ext cx="5101618" cy="711407"/>
          </a:xfrm>
          <a:prstGeom prst="rect">
            <a:avLst/>
          </a:prstGeom>
        </p:spPr>
        <p:txBody>
          <a:bodyPr/>
          <a:lstStyle>
            <a:lvl1pPr>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a:t>在此分点说明你的观点</a:t>
            </a:r>
          </a:p>
        </p:txBody>
      </p:sp>
      <p:pic>
        <p:nvPicPr>
          <p:cNvPr id="2" name="图形 1">
            <a:extLst>
              <a:ext uri="{FF2B5EF4-FFF2-40B4-BE49-F238E27FC236}">
                <a16:creationId xmlns:a16="http://schemas.microsoft.com/office/drawing/2014/main" id="{CB95A79E-B3D9-4E5C-BF39-B69C0065D27D}"/>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1637170" y="0"/>
            <a:ext cx="95074" cy="6858000"/>
          </a:xfrm>
          <a:prstGeom prst="rect">
            <a:avLst/>
          </a:prstGeom>
        </p:spPr>
      </p:pic>
      <p:pic>
        <p:nvPicPr>
          <p:cNvPr id="8" name="图形 7">
            <a:extLst>
              <a:ext uri="{FF2B5EF4-FFF2-40B4-BE49-F238E27FC236}">
                <a16:creationId xmlns:a16="http://schemas.microsoft.com/office/drawing/2014/main" id="{5C620DDC-6CBC-4217-8E9A-8C5817D457BF}"/>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1407101" y="-555212"/>
            <a:ext cx="555212" cy="555212"/>
          </a:xfrm>
          <a:prstGeom prst="rect">
            <a:avLst/>
          </a:prstGeom>
        </p:spPr>
      </p:pic>
    </p:spTree>
    <p:extLst>
      <p:ext uri="{BB962C8B-B14F-4D97-AF65-F5344CB8AC3E}">
        <p14:creationId xmlns:p14="http://schemas.microsoft.com/office/powerpoint/2010/main" val="91017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 calcmode="lin" valueType="num">
                                      <p:cBhvr additive="base">
                                        <p:cTn id="27"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2">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 calcmode="lin" valueType="num">
                                      <p:cBhvr additive="base">
                                        <p:cTn id="3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5">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 calcmode="lin" valueType="num">
                                      <p:cBhvr additive="base">
                                        <p:cTn id="5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ppt_x"/>
                                          </p:val>
                                        </p:tav>
                                        <p:tav tm="100000">
                                          <p:val>
                                            <p:strVal val="#ppt_x"/>
                                          </p:val>
                                        </p:tav>
                                      </p:tavLst>
                                    </p:anim>
                                    <p:anim calcmode="lin" valueType="num">
                                      <p:cBhvr additive="base">
                                        <p:cTn id="56" dur="500" fill="hold"/>
                                        <p:tgtEl>
                                          <p:spTgt spid="28"/>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9">
                                            <p:txEl>
                                              <p:pRg st="0" end="0"/>
                                            </p:txEl>
                                          </p:spTgt>
                                        </p:tgtEl>
                                        <p:attrNameLst>
                                          <p:attrName>style.visibility</p:attrName>
                                        </p:attrNameLst>
                                      </p:cBhvr>
                                      <p:to>
                                        <p:strVal val="visible"/>
                                      </p:to>
                                    </p:set>
                                    <p:anim calcmode="lin" valueType="num">
                                      <p:cBhvr additive="base">
                                        <p:cTn id="59"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32">
                                            <p:txEl>
                                              <p:pRg st="0" end="0"/>
                                            </p:txEl>
                                          </p:spTgt>
                                        </p:tgtEl>
                                        <p:attrNameLst>
                                          <p:attrName>style.visibility</p:attrName>
                                        </p:attrNameLst>
                                      </p:cBhvr>
                                      <p:to>
                                        <p:strVal val="visible"/>
                                      </p:to>
                                    </p:set>
                                    <p:anim calcmode="lin" valueType="num">
                                      <p:cBhvr additive="base">
                                        <p:cTn id="6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36">
                                            <p:txEl>
                                              <p:pRg st="0" end="0"/>
                                            </p:txEl>
                                          </p:spTgt>
                                        </p:tgtEl>
                                        <p:attrNameLst>
                                          <p:attrName>style.visibility</p:attrName>
                                        </p:attrNameLst>
                                      </p:cBhvr>
                                      <p:to>
                                        <p:strVal val="visible"/>
                                      </p:to>
                                    </p:set>
                                    <p:anim calcmode="lin" valueType="num">
                                      <p:cBhvr additive="base">
                                        <p:cTn id="8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85" presetID="2" presetClass="entr" presetSubtype="4" decel="100000" fill="hold" nodeType="with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additive="base">
                                        <p:cTn id="87" dur="500" fill="hold"/>
                                        <p:tgtEl>
                                          <p:spTgt spid="2"/>
                                        </p:tgtEl>
                                        <p:attrNameLst>
                                          <p:attrName>ppt_x</p:attrName>
                                        </p:attrNameLst>
                                      </p:cBhvr>
                                      <p:tavLst>
                                        <p:tav tm="0">
                                          <p:val>
                                            <p:strVal val="#ppt_x"/>
                                          </p:val>
                                        </p:tav>
                                        <p:tav tm="100000">
                                          <p:val>
                                            <p:strVal val="#ppt_x"/>
                                          </p:val>
                                        </p:tav>
                                      </p:tavLst>
                                    </p:anim>
                                    <p:anim calcmode="lin" valueType="num">
                                      <p:cBhvr additive="base">
                                        <p:cTn id="88" dur="500" fill="hold"/>
                                        <p:tgtEl>
                                          <p:spTgt spid="2"/>
                                        </p:tgtEl>
                                        <p:attrNameLst>
                                          <p:attrName>ppt_y</p:attrName>
                                        </p:attrNameLst>
                                      </p:cBhvr>
                                      <p:tavLst>
                                        <p:tav tm="0">
                                          <p:val>
                                            <p:strVal val="1+#ppt_h/2"/>
                                          </p:val>
                                        </p:tav>
                                        <p:tav tm="100000">
                                          <p:val>
                                            <p:strVal val="#ppt_y"/>
                                          </p:val>
                                        </p:tav>
                                      </p:tavLst>
                                    </p:anim>
                                  </p:childTnLst>
                                </p:cTn>
                              </p:par>
                              <p:par>
                                <p:cTn id="89" presetID="42" presetClass="path" presetSubtype="0" repeatCount="indefinite" fill="hold" nodeType="withEffect">
                                  <p:stCondLst>
                                    <p:cond delay="0"/>
                                  </p:stCondLst>
                                  <p:childTnLst>
                                    <p:animMotion origin="layout" path="M -3.33333E-6 -7.40741E-7 L -3.33333E-6 1.08773 " pathEditMode="relative" rAng="0" ptsTypes="AA">
                                      <p:cBhvr>
                                        <p:cTn id="90" dur="20000" fill="hold"/>
                                        <p:tgtEl>
                                          <p:spTgt spid="8"/>
                                        </p:tgtEl>
                                        <p:attrNameLst>
                                          <p:attrName>ppt_x</p:attrName>
                                          <p:attrName>ppt_y</p:attrName>
                                        </p:attrNameLst>
                                      </p:cBhvr>
                                      <p:rCtr x="0" y="54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0-#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第四部分">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55506C2-A3FF-471C-84E8-6EAA15D9800C}"/>
              </a:ext>
            </a:extLst>
          </p:cNvPr>
          <p:cNvSpPr>
            <a:spLocks noGrp="1"/>
          </p:cNvSpPr>
          <p:nvPr>
            <p:ph type="pic" sz="quarter" idx="10" hasCustomPrompt="1"/>
          </p:nvPr>
        </p:nvSpPr>
        <p:spPr>
          <a:xfrm>
            <a:off x="-575129" y="0"/>
            <a:ext cx="5295900" cy="6400800"/>
          </a:xfrm>
          <a:custGeom>
            <a:avLst/>
            <a:gdLst>
              <a:gd name="connsiteX0" fmla="*/ 0 w 2247900"/>
              <a:gd name="connsiteY0" fmla="*/ 0 h 6388100"/>
              <a:gd name="connsiteX1" fmla="*/ 2247900 w 2247900"/>
              <a:gd name="connsiteY1" fmla="*/ 0 h 6388100"/>
              <a:gd name="connsiteX2" fmla="*/ 2247900 w 2247900"/>
              <a:gd name="connsiteY2" fmla="*/ 6388100 h 6388100"/>
              <a:gd name="connsiteX3" fmla="*/ 0 w 2247900"/>
              <a:gd name="connsiteY3" fmla="*/ 6388100 h 6388100"/>
              <a:gd name="connsiteX4" fmla="*/ 0 w 2247900"/>
              <a:gd name="connsiteY4" fmla="*/ 0 h 6388100"/>
              <a:gd name="connsiteX0" fmla="*/ 0 w 5295900"/>
              <a:gd name="connsiteY0" fmla="*/ 0 h 6388100"/>
              <a:gd name="connsiteX1" fmla="*/ 5295900 w 5295900"/>
              <a:gd name="connsiteY1" fmla="*/ 0 h 6388100"/>
              <a:gd name="connsiteX2" fmla="*/ 2247900 w 5295900"/>
              <a:gd name="connsiteY2" fmla="*/ 6388100 h 6388100"/>
              <a:gd name="connsiteX3" fmla="*/ 0 w 5295900"/>
              <a:gd name="connsiteY3" fmla="*/ 6388100 h 6388100"/>
              <a:gd name="connsiteX4" fmla="*/ 0 w 5295900"/>
              <a:gd name="connsiteY4" fmla="*/ 0 h 6388100"/>
              <a:gd name="connsiteX0" fmla="*/ 0 w 5295900"/>
              <a:gd name="connsiteY0" fmla="*/ 0 h 6400800"/>
              <a:gd name="connsiteX1" fmla="*/ 5295900 w 5295900"/>
              <a:gd name="connsiteY1" fmla="*/ 0 h 6400800"/>
              <a:gd name="connsiteX2" fmla="*/ 2171700 w 5295900"/>
              <a:gd name="connsiteY2" fmla="*/ 6400800 h 6400800"/>
              <a:gd name="connsiteX3" fmla="*/ 0 w 5295900"/>
              <a:gd name="connsiteY3" fmla="*/ 6388100 h 6400800"/>
              <a:gd name="connsiteX4" fmla="*/ 0 w 5295900"/>
              <a:gd name="connsiteY4" fmla="*/ 0 h 640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900" h="6400800">
                <a:moveTo>
                  <a:pt x="0" y="0"/>
                </a:moveTo>
                <a:lnTo>
                  <a:pt x="5295900" y="0"/>
                </a:lnTo>
                <a:lnTo>
                  <a:pt x="2171700" y="6400800"/>
                </a:lnTo>
                <a:lnTo>
                  <a:pt x="0" y="6388100"/>
                </a:lnTo>
                <a:lnTo>
                  <a:pt x="0" y="0"/>
                </a:lnTo>
                <a:close/>
              </a:path>
            </a:pathLst>
          </a:custGeom>
          <a:gradFill flip="none" rotWithShape="1">
            <a:gsLst>
              <a:gs pos="0">
                <a:srgbClr val="37BBCC"/>
              </a:gs>
              <a:gs pos="100000">
                <a:srgbClr val="F4F4F4"/>
              </a:gs>
            </a:gsLst>
            <a:lin ang="10800000" scaled="1"/>
            <a:tileRect/>
          </a:gradFill>
        </p:spPr>
        <p:txBody>
          <a:bodyPr/>
          <a:lstStyle>
            <a:lvl1pPr marL="0" indent="0" algn="ctr">
              <a:buNone/>
              <a:defRPr b="1">
                <a:latin typeface="微软雅黑" panose="020B0503020204020204" pitchFamily="34" charset="-122"/>
                <a:ea typeface="微软雅黑" panose="020B0503020204020204" pitchFamily="34" charset="-122"/>
              </a:defRPr>
            </a:lvl1pPr>
          </a:lstStyle>
          <a:p>
            <a:r>
              <a:rPr lang="zh-CN" altLang="en-US"/>
              <a:t>在此插入辅助讲解的图片</a:t>
            </a:r>
          </a:p>
        </p:txBody>
      </p:sp>
      <p:pic>
        <p:nvPicPr>
          <p:cNvPr id="4" name="图形 3">
            <a:extLst>
              <a:ext uri="{FF2B5EF4-FFF2-40B4-BE49-F238E27FC236}">
                <a16:creationId xmlns:a16="http://schemas.microsoft.com/office/drawing/2014/main" id="{B2697D12-6720-4D8F-97FB-8F78E309C1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280150"/>
            <a:ext cx="12192000" cy="577850"/>
          </a:xfrm>
          <a:prstGeom prst="rect">
            <a:avLst/>
          </a:prstGeom>
        </p:spPr>
      </p:pic>
      <p:pic>
        <p:nvPicPr>
          <p:cNvPr id="5" name="图形 4">
            <a:extLst>
              <a:ext uri="{FF2B5EF4-FFF2-40B4-BE49-F238E27FC236}">
                <a16:creationId xmlns:a16="http://schemas.microsoft.com/office/drawing/2014/main" id="{AD3B2F97-B3B6-4620-B8D5-65BC066E48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15762" y="-381000"/>
            <a:ext cx="4244809" cy="6858000"/>
          </a:xfrm>
          <a:prstGeom prst="rect">
            <a:avLst/>
          </a:prstGeom>
        </p:spPr>
      </p:pic>
      <p:pic>
        <p:nvPicPr>
          <p:cNvPr id="8" name="图形 7">
            <a:extLst>
              <a:ext uri="{FF2B5EF4-FFF2-40B4-BE49-F238E27FC236}">
                <a16:creationId xmlns:a16="http://schemas.microsoft.com/office/drawing/2014/main" id="{6C04149B-5EBB-4773-910B-27B1552994F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76238" y="1377039"/>
            <a:ext cx="999139" cy="563344"/>
          </a:xfrm>
          <a:prstGeom prst="rect">
            <a:avLst/>
          </a:prstGeom>
        </p:spPr>
      </p:pic>
      <p:sp>
        <p:nvSpPr>
          <p:cNvPr id="12" name="文本框 11">
            <a:extLst>
              <a:ext uri="{FF2B5EF4-FFF2-40B4-BE49-F238E27FC236}">
                <a16:creationId xmlns:a16="http://schemas.microsoft.com/office/drawing/2014/main" id="{E8BC9FEC-031D-427F-BBCF-5936C60847BB}"/>
              </a:ext>
            </a:extLst>
          </p:cNvPr>
          <p:cNvSpPr txBox="1"/>
          <p:nvPr userDrawn="1"/>
        </p:nvSpPr>
        <p:spPr>
          <a:xfrm>
            <a:off x="8365959" y="2248432"/>
            <a:ext cx="3886200" cy="1107996"/>
          </a:xfrm>
          <a:prstGeom prst="rect">
            <a:avLst/>
          </a:prstGeom>
          <a:noFill/>
        </p:spPr>
        <p:txBody>
          <a:bodyPr wrap="square" rtlCol="0">
            <a:spAutoFit/>
          </a:bodyPr>
          <a:lstStyle/>
          <a:p>
            <a:pPr algn="r"/>
            <a:r>
              <a:rPr lang="en-US" altLang="zh-CN" sz="6600" b="1">
                <a:ln w="19050">
                  <a:solidFill>
                    <a:srgbClr val="37BBCC"/>
                  </a:solidFill>
                </a:ln>
                <a:noFill/>
                <a:latin typeface="微软雅黑" panose="020B0503020204020204" pitchFamily="34" charset="-122"/>
                <a:ea typeface="微软雅黑" panose="020B0503020204020204" pitchFamily="34" charset="-122"/>
              </a:rPr>
              <a:t>PART 04</a:t>
            </a:r>
            <a:endParaRPr lang="zh-CN" altLang="en-US" sz="6600" b="1">
              <a:ln w="19050">
                <a:solidFill>
                  <a:srgbClr val="37BBCC"/>
                </a:solidFill>
              </a:ln>
              <a:no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A2D63D0-8E8B-492C-BFE9-DFAB0A9550C9}"/>
              </a:ext>
            </a:extLst>
          </p:cNvPr>
          <p:cNvSpPr txBox="1"/>
          <p:nvPr userDrawn="1"/>
        </p:nvSpPr>
        <p:spPr>
          <a:xfrm>
            <a:off x="8305800" y="2248432"/>
            <a:ext cx="3886200" cy="1107996"/>
          </a:xfrm>
          <a:prstGeom prst="rect">
            <a:avLst/>
          </a:prstGeom>
          <a:noFill/>
        </p:spPr>
        <p:txBody>
          <a:bodyPr wrap="square" rtlCol="0">
            <a:spAutoFit/>
          </a:bodyPr>
          <a:lstStyle/>
          <a:p>
            <a:pPr algn="r"/>
            <a:r>
              <a:rPr lang="en-US" altLang="zh-CN" sz="6600" b="1">
                <a:solidFill>
                  <a:srgbClr val="37BBCC"/>
                </a:solidFill>
                <a:latin typeface="微软雅黑" panose="020B0503020204020204" pitchFamily="34" charset="-122"/>
                <a:ea typeface="微软雅黑" panose="020B0503020204020204" pitchFamily="34" charset="-122"/>
              </a:rPr>
              <a:t>PART 04</a:t>
            </a:r>
            <a:endParaRPr lang="zh-CN" altLang="en-US" sz="6600" b="1">
              <a:solidFill>
                <a:srgbClr val="37BBCC"/>
              </a:solidFill>
              <a:latin typeface="微软雅黑" panose="020B0503020204020204" pitchFamily="34" charset="-122"/>
              <a:ea typeface="微软雅黑" panose="020B0503020204020204" pitchFamily="34" charset="-122"/>
            </a:endParaRPr>
          </a:p>
        </p:txBody>
      </p:sp>
      <p:sp>
        <p:nvSpPr>
          <p:cNvPr id="11" name="文本占位符 10">
            <a:extLst>
              <a:ext uri="{FF2B5EF4-FFF2-40B4-BE49-F238E27FC236}">
                <a16:creationId xmlns:a16="http://schemas.microsoft.com/office/drawing/2014/main" id="{00E1A789-D26E-4499-90AF-51ECD4563EEE}"/>
              </a:ext>
            </a:extLst>
          </p:cNvPr>
          <p:cNvSpPr>
            <a:spLocks noGrp="1"/>
          </p:cNvSpPr>
          <p:nvPr>
            <p:ph type="body" sz="quarter" idx="11" hasCustomPrompt="1"/>
          </p:nvPr>
        </p:nvSpPr>
        <p:spPr>
          <a:xfrm>
            <a:off x="4365171" y="3672752"/>
            <a:ext cx="7826829" cy="937348"/>
          </a:xfrm>
          <a:prstGeom prst="rect">
            <a:avLst/>
          </a:prstGeom>
        </p:spPr>
        <p:txBody>
          <a:bodyPr/>
          <a:lstStyle>
            <a:lvl1pPr algn="r">
              <a:buNone/>
              <a:defRPr sz="6600" b="1">
                <a:solidFill>
                  <a:schemeClr val="bg1"/>
                </a:solidFill>
                <a:effectLst>
                  <a:outerShdw blurRad="228600" sx="102000" sy="102000" algn="ctr" rotWithShape="0">
                    <a:prstClr val="black">
                      <a:alpha val="66000"/>
                    </a:prstClr>
                  </a:outerShdw>
                </a:effectLst>
                <a:latin typeface="微软雅黑" panose="020B0503020204020204" pitchFamily="34" charset="-122"/>
                <a:ea typeface="微软雅黑" panose="020B0503020204020204" pitchFamily="34" charset="-122"/>
              </a:defRPr>
            </a:lvl1pPr>
          </a:lstStyle>
          <a:p>
            <a:pPr lvl="0"/>
            <a:r>
              <a:rPr lang="zh-CN" altLang="en-US"/>
              <a:t>输入你的本部分标题</a:t>
            </a:r>
          </a:p>
        </p:txBody>
      </p:sp>
      <p:sp>
        <p:nvSpPr>
          <p:cNvPr id="13" name="文本占位符 10">
            <a:extLst>
              <a:ext uri="{FF2B5EF4-FFF2-40B4-BE49-F238E27FC236}">
                <a16:creationId xmlns:a16="http://schemas.microsoft.com/office/drawing/2014/main" id="{4168C59E-605D-4A6A-8579-8A7223335EC3}"/>
              </a:ext>
            </a:extLst>
          </p:cNvPr>
          <p:cNvSpPr>
            <a:spLocks noGrp="1"/>
          </p:cNvSpPr>
          <p:nvPr>
            <p:ph type="body" sz="quarter" idx="12" hasCustomPrompt="1"/>
          </p:nvPr>
        </p:nvSpPr>
        <p:spPr>
          <a:xfrm>
            <a:off x="4365171" y="4782911"/>
            <a:ext cx="7826829" cy="416378"/>
          </a:xfrm>
          <a:prstGeom prst="rect">
            <a:avLst/>
          </a:prstGeom>
        </p:spPr>
        <p:txBody>
          <a:bodyPr/>
          <a:lstStyle>
            <a:lvl1pPr algn="dist">
              <a:buNone/>
              <a:defRPr sz="2800" b="0" baseline="0">
                <a:solidFill>
                  <a:schemeClr val="bg1"/>
                </a:solidFill>
                <a:effectLst>
                  <a:outerShdw blurRad="279400" sx="102000" sy="102000" algn="ctr" rotWithShape="0">
                    <a:prstClr val="black">
                      <a:alpha val="76000"/>
                    </a:prstClr>
                  </a:outerShdw>
                </a:effectLst>
                <a:latin typeface="Century Gothic" panose="020B0502020202020204" pitchFamily="34" charset="0"/>
                <a:ea typeface="微软雅黑" panose="020B0503020204020204" pitchFamily="34" charset="-122"/>
              </a:defRPr>
            </a:lvl1pPr>
          </a:lstStyle>
          <a:p>
            <a:pPr lvl="0"/>
            <a:r>
              <a:rPr lang="en-US" altLang="zh-CN"/>
              <a:t>TEXT IN YOUR ENGLISH TITLE</a:t>
            </a:r>
            <a:endParaRPr lang="zh-CN" altLang="en-US"/>
          </a:p>
        </p:txBody>
      </p:sp>
      <p:sp>
        <p:nvSpPr>
          <p:cNvPr id="36" name="矩形: 圆角 35">
            <a:extLst>
              <a:ext uri="{FF2B5EF4-FFF2-40B4-BE49-F238E27FC236}">
                <a16:creationId xmlns:a16="http://schemas.microsoft.com/office/drawing/2014/main" id="{07E7A59B-93BA-4352-83BC-8CBD591C3BCF}"/>
              </a:ext>
            </a:extLst>
          </p:cNvPr>
          <p:cNvSpPr/>
          <p:nvPr userDrawn="1"/>
        </p:nvSpPr>
        <p:spPr>
          <a:xfrm>
            <a:off x="7796892" y="6218011"/>
            <a:ext cx="1985285" cy="514704"/>
          </a:xfrm>
          <a:prstGeom prst="roundRect">
            <a:avLst>
              <a:gd name="adj" fmla="val 50000"/>
            </a:avLst>
          </a:prstGeom>
          <a:solidFill>
            <a:schemeClr val="tx1">
              <a:alpha val="61000"/>
            </a:schemeClr>
          </a:solidFill>
          <a:ln>
            <a:noFill/>
          </a:ln>
          <a:effectLst>
            <a:outerShdw blurRad="203200" sx="102000" sy="102000" algn="c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D52EAD3D-84B8-4B57-853A-BB41B867BF7E}"/>
              </a:ext>
            </a:extLst>
          </p:cNvPr>
          <p:cNvSpPr/>
          <p:nvPr userDrawn="1"/>
        </p:nvSpPr>
        <p:spPr>
          <a:xfrm>
            <a:off x="9994446" y="6218011"/>
            <a:ext cx="1985285" cy="514704"/>
          </a:xfrm>
          <a:prstGeom prst="roundRect">
            <a:avLst>
              <a:gd name="adj" fmla="val 50000"/>
            </a:avLst>
          </a:prstGeom>
          <a:solidFill>
            <a:schemeClr val="tx1">
              <a:alpha val="61000"/>
            </a:schemeClr>
          </a:solidFill>
          <a:ln>
            <a:noFill/>
          </a:ln>
          <a:effectLst>
            <a:outerShdw blurRad="203200" sx="102000" sy="102000" algn="c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占位符 38">
            <a:extLst>
              <a:ext uri="{FF2B5EF4-FFF2-40B4-BE49-F238E27FC236}">
                <a16:creationId xmlns:a16="http://schemas.microsoft.com/office/drawing/2014/main" id="{649460E6-3705-4C5B-9189-582D771EFBD6}"/>
              </a:ext>
            </a:extLst>
          </p:cNvPr>
          <p:cNvSpPr>
            <a:spLocks noGrp="1"/>
          </p:cNvSpPr>
          <p:nvPr>
            <p:ph type="body" sz="quarter" idx="13" hasCustomPrompt="1"/>
          </p:nvPr>
        </p:nvSpPr>
        <p:spPr>
          <a:xfrm>
            <a:off x="7796891" y="6311900"/>
            <a:ext cx="1985286" cy="514350"/>
          </a:xfrm>
          <a:prstGeom prst="rect">
            <a:avLst/>
          </a:prstGeom>
        </p:spPr>
        <p:txBody>
          <a:bodyPr/>
          <a:lstStyle>
            <a:lvl1pPr algn="ctr">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a:t>关键词</a:t>
            </a:r>
          </a:p>
        </p:txBody>
      </p:sp>
      <p:sp>
        <p:nvSpPr>
          <p:cNvPr id="40" name="文本占位符 38">
            <a:extLst>
              <a:ext uri="{FF2B5EF4-FFF2-40B4-BE49-F238E27FC236}">
                <a16:creationId xmlns:a16="http://schemas.microsoft.com/office/drawing/2014/main" id="{639E8B61-BE89-47F0-9731-987C7081622E}"/>
              </a:ext>
            </a:extLst>
          </p:cNvPr>
          <p:cNvSpPr>
            <a:spLocks noGrp="1"/>
          </p:cNvSpPr>
          <p:nvPr>
            <p:ph type="body" sz="quarter" idx="14" hasCustomPrompt="1"/>
          </p:nvPr>
        </p:nvSpPr>
        <p:spPr>
          <a:xfrm>
            <a:off x="9994445" y="6311900"/>
            <a:ext cx="1985286" cy="514350"/>
          </a:xfrm>
          <a:prstGeom prst="rect">
            <a:avLst/>
          </a:prstGeom>
        </p:spPr>
        <p:txBody>
          <a:bodyPr/>
          <a:lstStyle>
            <a:lvl1pPr algn="ctr">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a:t>关键词</a:t>
            </a:r>
          </a:p>
        </p:txBody>
      </p:sp>
    </p:spTree>
    <p:extLst>
      <p:ext uri="{BB962C8B-B14F-4D97-AF65-F5344CB8AC3E}">
        <p14:creationId xmlns:p14="http://schemas.microsoft.com/office/powerpoint/2010/main" val="13649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63" presetClass="path" presetSubtype="0" accel="50000" decel="50000" fill="hold" grpId="1" nodeType="withEffect">
                                  <p:stCondLst>
                                    <p:cond delay="600"/>
                                  </p:stCondLst>
                                  <p:childTnLst>
                                    <p:animMotion origin="layout" path="M -4.375E-6 -4.44444E-6 L 0.02344 -4.44444E-6 " pathEditMode="relative" rAng="0" ptsTypes="AA">
                                      <p:cBhvr>
                                        <p:cTn id="14" dur="10000" fill="hold"/>
                                        <p:tgtEl>
                                          <p:spTgt spid="7"/>
                                        </p:tgtEl>
                                        <p:attrNameLst>
                                          <p:attrName>ppt_x</p:attrName>
                                          <p:attrName>ppt_y</p:attrName>
                                        </p:attrNameLst>
                                      </p:cBhvr>
                                      <p:rCtr x="1172" y="0"/>
                                    </p:animMotion>
                                  </p:childTnLst>
                                </p:cTn>
                              </p:par>
                              <p:par>
                                <p:cTn id="15" presetID="2" presetClass="entr" presetSubtype="8" decel="10000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63" presetClass="path" presetSubtype="0" accel="50000" decel="50000" fill="hold" nodeType="withEffect">
                                  <p:stCondLst>
                                    <p:cond delay="600"/>
                                  </p:stCondLst>
                                  <p:childTnLst>
                                    <p:animMotion origin="layout" path="M -4.375E-6 -4.44444E-6 L 0.02344 -4.44444E-6 " pathEditMode="relative" rAng="0" ptsTypes="AA">
                                      <p:cBhvr>
                                        <p:cTn id="20" dur="10000" fill="hold"/>
                                        <p:tgtEl>
                                          <p:spTgt spid="5"/>
                                        </p:tgtEl>
                                        <p:attrNameLst>
                                          <p:attrName>ppt_x</p:attrName>
                                          <p:attrName>ppt_y</p:attrName>
                                        </p:attrNameLst>
                                      </p:cBhvr>
                                      <p:rCtr x="1172" y="0"/>
                                    </p:animMotion>
                                  </p:childTnLst>
                                </p:cTn>
                              </p:par>
                              <p:par>
                                <p:cTn id="21" presetID="2" presetClass="entr" presetSubtype="2" decel="100000" fill="hold" nodeType="withEffect">
                                  <p:stCondLst>
                                    <p:cond delay="2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3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200"/>
                                  </p:stCondLst>
                                  <p:childTnLst>
                                    <p:set>
                                      <p:cBhvr>
                                        <p:cTn id="34" dur="1" fill="hold">
                                          <p:stCondLst>
                                            <p:cond delay="0"/>
                                          </p:stCondLst>
                                        </p:cTn>
                                        <p:tgtEl>
                                          <p:spTgt spid="11">
                                            <p:txEl>
                                              <p:pRg st="0" end="0"/>
                                            </p:txEl>
                                          </p:spTgt>
                                        </p:tgtEl>
                                        <p:attrNameLst>
                                          <p:attrName>style.visibility</p:attrName>
                                        </p:attrNameLst>
                                      </p:cBhvr>
                                      <p:to>
                                        <p:strVal val="visible"/>
                                      </p:to>
                                    </p:set>
                                    <p:anim calcmode="lin" valueType="num">
                                      <p:cBhvr additive="base">
                                        <p:cTn id="3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1">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20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20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2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1+#ppt_w/2"/>
                                          </p:val>
                                        </p:tav>
                                        <p:tav tm="100000">
                                          <p:val>
                                            <p:strVal val="#ppt_x"/>
                                          </p:val>
                                        </p:tav>
                                      </p:tavLst>
                                    </p:anim>
                                    <p:anim calcmode="lin" valueType="num">
                                      <p:cBhvr additive="base">
                                        <p:cTn id="52" dur="500" fill="hold"/>
                                        <p:tgtEl>
                                          <p:spTgt spid="39"/>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1+#ppt_w/2"/>
                                          </p:val>
                                        </p:tav>
                                        <p:tav tm="100000">
                                          <p:val>
                                            <p:strVal val="#ppt_x"/>
                                          </p:val>
                                        </p:tav>
                                      </p:tavLst>
                                    </p:anim>
                                    <p:anim calcmode="lin" valueType="num">
                                      <p:cBhvr additive="base">
                                        <p:cTn id="56"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p:bldP spid="9" grpId="0"/>
      <p:bldP spid="11" grpId="0" build="p">
        <p:tmplLst>
          <p:tmpl lvl="1">
            <p:tnLst>
              <p:par>
                <p:cTn presetID="2" presetClass="entr" presetSubtype="2"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36" grpId="0" animBg="1"/>
      <p:bldP spid="37" grpId="0" animBg="1"/>
      <p:bldP spid="39" grpId="0">
        <p:tmplLst>
          <p:tmpl>
            <p:tnLst>
              <p:par>
                <p:cTn presetID="2" presetClass="entr" presetSubtype="2" decel="10000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文说明3">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AB06C4A7-5C96-41B3-AB52-0A7F4E2B22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1276350"/>
          </a:xfrm>
          <a:prstGeom prst="rect">
            <a:avLst/>
          </a:prstGeom>
        </p:spPr>
      </p:pic>
      <p:pic>
        <p:nvPicPr>
          <p:cNvPr id="4" name="图形 3">
            <a:extLst>
              <a:ext uri="{FF2B5EF4-FFF2-40B4-BE49-F238E27FC236}">
                <a16:creationId xmlns:a16="http://schemas.microsoft.com/office/drawing/2014/main" id="{A9285AF7-1904-4E96-968A-89899462B8A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71476" y="246898"/>
            <a:ext cx="638175" cy="638175"/>
          </a:xfrm>
          <a:prstGeom prst="rect">
            <a:avLst/>
          </a:prstGeom>
        </p:spPr>
      </p:pic>
      <p:sp>
        <p:nvSpPr>
          <p:cNvPr id="5" name="文本占位符 32">
            <a:extLst>
              <a:ext uri="{FF2B5EF4-FFF2-40B4-BE49-F238E27FC236}">
                <a16:creationId xmlns:a16="http://schemas.microsoft.com/office/drawing/2014/main" id="{222EBCA0-4D54-4B1D-AE88-5B81A555CB51}"/>
              </a:ext>
            </a:extLst>
          </p:cNvPr>
          <p:cNvSpPr>
            <a:spLocks noGrp="1"/>
          </p:cNvSpPr>
          <p:nvPr>
            <p:ph type="body" sz="quarter" idx="10" hasCustomPrompt="1"/>
          </p:nvPr>
        </p:nvSpPr>
        <p:spPr>
          <a:xfrm>
            <a:off x="1108528" y="404018"/>
            <a:ext cx="2438400" cy="468312"/>
          </a:xfrm>
          <a:prstGeom prst="rect">
            <a:avLst/>
          </a:prstGeom>
        </p:spPr>
        <p:txBody>
          <a:bodyPr/>
          <a:lstStyle>
            <a:lvl1pPr>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sp>
        <p:nvSpPr>
          <p:cNvPr id="7" name="文本占位符 6">
            <a:extLst>
              <a:ext uri="{FF2B5EF4-FFF2-40B4-BE49-F238E27FC236}">
                <a16:creationId xmlns:a16="http://schemas.microsoft.com/office/drawing/2014/main" id="{B9029D00-FFE8-4A96-AE6A-DC16C57E1277}"/>
              </a:ext>
            </a:extLst>
          </p:cNvPr>
          <p:cNvSpPr>
            <a:spLocks noGrp="1"/>
          </p:cNvSpPr>
          <p:nvPr>
            <p:ph type="body" sz="quarter" idx="11" hasCustomPrompt="1"/>
          </p:nvPr>
        </p:nvSpPr>
        <p:spPr>
          <a:xfrm>
            <a:off x="444500" y="1523248"/>
            <a:ext cx="11277600" cy="838952"/>
          </a:xfrm>
          <a:prstGeom prst="rect">
            <a:avLst/>
          </a:prstGeom>
        </p:spPr>
        <p:txBody>
          <a:bodyPr/>
          <a:lstStyle>
            <a:lvl1pPr>
              <a:buNone/>
              <a:defRPr sz="2000">
                <a:latin typeface="微软雅黑" panose="020B0503020204020204" pitchFamily="34" charset="-122"/>
                <a:ea typeface="微软雅黑" panose="020B0503020204020204" pitchFamily="34" charset="-122"/>
              </a:defRPr>
            </a:lvl1pPr>
          </a:lstStyle>
          <a:p>
            <a:pPr lvl="0"/>
            <a:r>
              <a:rPr lang="zh-CN" altLang="en-US"/>
              <a:t>前置的内容说明</a:t>
            </a:r>
          </a:p>
        </p:txBody>
      </p:sp>
      <p:pic>
        <p:nvPicPr>
          <p:cNvPr id="8" name="图形 7">
            <a:extLst>
              <a:ext uri="{FF2B5EF4-FFF2-40B4-BE49-F238E27FC236}">
                <a16:creationId xmlns:a16="http://schemas.microsoft.com/office/drawing/2014/main" id="{01AFF6B8-011D-4891-AFA6-2F40027D82F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715700" y="2532898"/>
            <a:ext cx="6043517" cy="4103465"/>
          </a:xfrm>
          <a:prstGeom prst="rect">
            <a:avLst/>
          </a:prstGeom>
        </p:spPr>
      </p:pic>
      <p:sp>
        <p:nvSpPr>
          <p:cNvPr id="10" name="图片占位符 9">
            <a:extLst>
              <a:ext uri="{FF2B5EF4-FFF2-40B4-BE49-F238E27FC236}">
                <a16:creationId xmlns:a16="http://schemas.microsoft.com/office/drawing/2014/main" id="{866BE671-65AF-4454-9A80-F3EDF0151D8C}"/>
              </a:ext>
            </a:extLst>
          </p:cNvPr>
          <p:cNvSpPr>
            <a:spLocks noGrp="1"/>
          </p:cNvSpPr>
          <p:nvPr>
            <p:ph type="pic" sz="quarter" idx="12" hasCustomPrompt="1"/>
          </p:nvPr>
        </p:nvSpPr>
        <p:spPr>
          <a:xfrm>
            <a:off x="5866417" y="2667000"/>
            <a:ext cx="5743575" cy="3829050"/>
          </a:xfrm>
          <a:prstGeom prst="rect">
            <a:avLst/>
          </a:prstGeom>
        </p:spPr>
        <p:txBody>
          <a:bodyPr/>
          <a:lstStyle>
            <a:lvl1pPr algn="ctr">
              <a:buNone/>
              <a:defRPr b="1">
                <a:solidFill>
                  <a:schemeClr val="bg1"/>
                </a:solidFill>
                <a:latin typeface="微软雅黑" panose="020B0503020204020204" pitchFamily="34" charset="-122"/>
                <a:ea typeface="微软雅黑" panose="020B0503020204020204" pitchFamily="34" charset="-122"/>
              </a:defRPr>
            </a:lvl1pPr>
          </a:lstStyle>
          <a:p>
            <a:r>
              <a:rPr lang="zh-CN" altLang="en-US"/>
              <a:t>在此插入图片</a:t>
            </a:r>
          </a:p>
        </p:txBody>
      </p:sp>
      <p:grpSp>
        <p:nvGrpSpPr>
          <p:cNvPr id="12" name="图形 10">
            <a:extLst>
              <a:ext uri="{FF2B5EF4-FFF2-40B4-BE49-F238E27FC236}">
                <a16:creationId xmlns:a16="http://schemas.microsoft.com/office/drawing/2014/main" id="{3947CD66-A0CF-47A6-AD28-FDF6D272FB0B}"/>
              </a:ext>
            </a:extLst>
          </p:cNvPr>
          <p:cNvGrpSpPr/>
          <p:nvPr/>
        </p:nvGrpSpPr>
        <p:grpSpPr>
          <a:xfrm>
            <a:off x="320676" y="2405792"/>
            <a:ext cx="5245799" cy="1333786"/>
            <a:chOff x="2181226" y="2433637"/>
            <a:chExt cx="5245799" cy="1333786"/>
          </a:xfrm>
        </p:grpSpPr>
        <p:sp>
          <p:nvSpPr>
            <p:cNvPr id="13" name="任意多边形: 形状 12">
              <a:extLst>
                <a:ext uri="{FF2B5EF4-FFF2-40B4-BE49-F238E27FC236}">
                  <a16:creationId xmlns:a16="http://schemas.microsoft.com/office/drawing/2014/main" id="{3FAE480F-AB8F-46F5-88E2-3E75A23983F5}"/>
                </a:ext>
              </a:extLst>
            </p:cNvPr>
            <p:cNvSpPr/>
            <p:nvPr/>
          </p:nvSpPr>
          <p:spPr>
            <a:xfrm>
              <a:off x="2340131" y="2614878"/>
              <a:ext cx="5083064" cy="1149991"/>
            </a:xfrm>
            <a:custGeom>
              <a:avLst/>
              <a:gdLst>
                <a:gd name="connsiteX0" fmla="*/ 0 w 5083064"/>
                <a:gd name="connsiteY0" fmla="*/ 0 h 1149991"/>
                <a:gd name="connsiteX1" fmla="*/ 5083065 w 5083064"/>
                <a:gd name="connsiteY1" fmla="*/ 0 h 1149991"/>
                <a:gd name="connsiteX2" fmla="*/ 5083065 w 5083064"/>
                <a:gd name="connsiteY2" fmla="*/ 1149992 h 1149991"/>
                <a:gd name="connsiteX3" fmla="*/ 0 w 5083064"/>
                <a:gd name="connsiteY3" fmla="*/ 1149992 h 1149991"/>
              </a:gdLst>
              <a:ahLst/>
              <a:cxnLst>
                <a:cxn ang="0">
                  <a:pos x="connsiteX0" y="connsiteY0"/>
                </a:cxn>
                <a:cxn ang="0">
                  <a:pos x="connsiteX1" y="connsiteY1"/>
                </a:cxn>
                <a:cxn ang="0">
                  <a:pos x="connsiteX2" y="connsiteY2"/>
                </a:cxn>
                <a:cxn ang="0">
                  <a:pos x="connsiteX3" y="connsiteY3"/>
                </a:cxn>
              </a:cxnLst>
              <a:rect l="l" t="t" r="r" b="b"/>
              <a:pathLst>
                <a:path w="5083064" h="1149991">
                  <a:moveTo>
                    <a:pt x="0" y="0"/>
                  </a:moveTo>
                  <a:lnTo>
                    <a:pt x="5083065" y="0"/>
                  </a:lnTo>
                  <a:lnTo>
                    <a:pt x="5083065" y="1149992"/>
                  </a:lnTo>
                  <a:lnTo>
                    <a:pt x="0" y="1149992"/>
                  </a:lnTo>
                  <a:close/>
                </a:path>
              </a:pathLst>
            </a:custGeom>
            <a:solidFill>
              <a:srgbClr val="DDDDDD"/>
            </a:solidFill>
            <a:ln w="6373" cap="flat">
              <a:noFill/>
              <a:prstDash val="solid"/>
              <a:miter/>
            </a:ln>
          </p:spPr>
          <p:txBody>
            <a:bodyPr rtlCol="0" anchor="ctr"/>
            <a:lstStyle/>
            <a:p>
              <a:endParaRPr lang="zh-CN" altLang="en-US"/>
            </a:p>
          </p:txBody>
        </p:sp>
        <p:grpSp>
          <p:nvGrpSpPr>
            <p:cNvPr id="14" name="图形 10">
              <a:extLst>
                <a:ext uri="{FF2B5EF4-FFF2-40B4-BE49-F238E27FC236}">
                  <a16:creationId xmlns:a16="http://schemas.microsoft.com/office/drawing/2014/main" id="{3947CD66-A0CF-47A6-AD28-FDF6D272FB0B}"/>
                </a:ext>
              </a:extLst>
            </p:cNvPr>
            <p:cNvGrpSpPr/>
            <p:nvPr/>
          </p:nvGrpSpPr>
          <p:grpSpPr>
            <a:xfrm>
              <a:off x="2337741" y="2612430"/>
              <a:ext cx="5088160" cy="1155220"/>
              <a:chOff x="2337741" y="2612430"/>
              <a:chExt cx="5088160" cy="1155220"/>
            </a:xfrm>
            <a:solidFill>
              <a:srgbClr val="CFCFCF"/>
            </a:solidFill>
          </p:grpSpPr>
          <p:sp>
            <p:nvSpPr>
              <p:cNvPr id="15" name="任意多边形: 形状 14">
                <a:extLst>
                  <a:ext uri="{FF2B5EF4-FFF2-40B4-BE49-F238E27FC236}">
                    <a16:creationId xmlns:a16="http://schemas.microsoft.com/office/drawing/2014/main" id="{09A0DD8B-E53A-42DC-9F59-72258539FF12}"/>
                  </a:ext>
                </a:extLst>
              </p:cNvPr>
              <p:cNvSpPr/>
              <p:nvPr/>
            </p:nvSpPr>
            <p:spPr>
              <a:xfrm rot="-2700000">
                <a:off x="2360464" y="3708683"/>
                <a:ext cx="6381" cy="65731"/>
              </a:xfrm>
              <a:custGeom>
                <a:avLst/>
                <a:gdLst>
                  <a:gd name="connsiteX0" fmla="*/ 0 w 6381"/>
                  <a:gd name="connsiteY0" fmla="*/ 0 h 65731"/>
                  <a:gd name="connsiteX1" fmla="*/ 6382 w 6381"/>
                  <a:gd name="connsiteY1" fmla="*/ 0 h 65731"/>
                  <a:gd name="connsiteX2" fmla="*/ 6382 w 6381"/>
                  <a:gd name="connsiteY2" fmla="*/ 65731 h 65731"/>
                  <a:gd name="connsiteX3" fmla="*/ 0 w 6381"/>
                  <a:gd name="connsiteY3" fmla="*/ 65731 h 65731"/>
                </a:gdLst>
                <a:ahLst/>
                <a:cxnLst>
                  <a:cxn ang="0">
                    <a:pos x="connsiteX0" y="connsiteY0"/>
                  </a:cxn>
                  <a:cxn ang="0">
                    <a:pos x="connsiteX1" y="connsiteY1"/>
                  </a:cxn>
                  <a:cxn ang="0">
                    <a:pos x="connsiteX2" y="connsiteY2"/>
                  </a:cxn>
                  <a:cxn ang="0">
                    <a:pos x="connsiteX3" y="connsiteY3"/>
                  </a:cxn>
                </a:cxnLst>
                <a:rect l="l" t="t" r="r" b="b"/>
                <a:pathLst>
                  <a:path w="6381" h="65731">
                    <a:moveTo>
                      <a:pt x="0" y="0"/>
                    </a:moveTo>
                    <a:lnTo>
                      <a:pt x="6382" y="0"/>
                    </a:lnTo>
                    <a:lnTo>
                      <a:pt x="6382" y="65731"/>
                    </a:lnTo>
                    <a:lnTo>
                      <a:pt x="0" y="65731"/>
                    </a:lnTo>
                    <a:close/>
                  </a:path>
                </a:pathLst>
              </a:custGeom>
              <a:solidFill>
                <a:srgbClr val="CFCFCF"/>
              </a:solidFill>
              <a:ln w="6373"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4E9140C8-C762-4659-9FEC-22AD45CBB20B}"/>
                  </a:ext>
                </a:extLst>
              </p:cNvPr>
              <p:cNvSpPr/>
              <p:nvPr/>
            </p:nvSpPr>
            <p:spPr>
              <a:xfrm rot="-2700000">
                <a:off x="2392471" y="3631956"/>
                <a:ext cx="6381" cy="155713"/>
              </a:xfrm>
              <a:custGeom>
                <a:avLst/>
                <a:gdLst>
                  <a:gd name="connsiteX0" fmla="*/ 0 w 6381"/>
                  <a:gd name="connsiteY0" fmla="*/ 0 h 155713"/>
                  <a:gd name="connsiteX1" fmla="*/ 6382 w 6381"/>
                  <a:gd name="connsiteY1" fmla="*/ 0 h 155713"/>
                  <a:gd name="connsiteX2" fmla="*/ 6382 w 6381"/>
                  <a:gd name="connsiteY2" fmla="*/ 155713 h 155713"/>
                  <a:gd name="connsiteX3" fmla="*/ 0 w 6381"/>
                  <a:gd name="connsiteY3" fmla="*/ 155713 h 155713"/>
                </a:gdLst>
                <a:ahLst/>
                <a:cxnLst>
                  <a:cxn ang="0">
                    <a:pos x="connsiteX0" y="connsiteY0"/>
                  </a:cxn>
                  <a:cxn ang="0">
                    <a:pos x="connsiteX1" y="connsiteY1"/>
                  </a:cxn>
                  <a:cxn ang="0">
                    <a:pos x="connsiteX2" y="connsiteY2"/>
                  </a:cxn>
                  <a:cxn ang="0">
                    <a:pos x="connsiteX3" y="connsiteY3"/>
                  </a:cxn>
                </a:cxnLst>
                <a:rect l="l" t="t" r="r" b="b"/>
                <a:pathLst>
                  <a:path w="6381" h="155713">
                    <a:moveTo>
                      <a:pt x="0" y="0"/>
                    </a:moveTo>
                    <a:lnTo>
                      <a:pt x="6382" y="0"/>
                    </a:lnTo>
                    <a:lnTo>
                      <a:pt x="6382" y="155713"/>
                    </a:lnTo>
                    <a:lnTo>
                      <a:pt x="0" y="155713"/>
                    </a:lnTo>
                    <a:close/>
                  </a:path>
                </a:pathLst>
              </a:custGeom>
              <a:solidFill>
                <a:srgbClr val="CFCFCF"/>
              </a:solidFill>
              <a:ln w="6373"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342E1BEC-4E11-400B-A4A2-2431BE0BA796}"/>
                  </a:ext>
                </a:extLst>
              </p:cNvPr>
              <p:cNvSpPr/>
              <p:nvPr/>
            </p:nvSpPr>
            <p:spPr>
              <a:xfrm rot="-2700000">
                <a:off x="2424026" y="3555681"/>
                <a:ext cx="6381" cy="245695"/>
              </a:xfrm>
              <a:custGeom>
                <a:avLst/>
                <a:gdLst>
                  <a:gd name="connsiteX0" fmla="*/ 0 w 6381"/>
                  <a:gd name="connsiteY0" fmla="*/ 0 h 245695"/>
                  <a:gd name="connsiteX1" fmla="*/ 6382 w 6381"/>
                  <a:gd name="connsiteY1" fmla="*/ 0 h 245695"/>
                  <a:gd name="connsiteX2" fmla="*/ 6382 w 6381"/>
                  <a:gd name="connsiteY2" fmla="*/ 245695 h 245695"/>
                  <a:gd name="connsiteX3" fmla="*/ 0 w 6381"/>
                  <a:gd name="connsiteY3" fmla="*/ 245695 h 245695"/>
                </a:gdLst>
                <a:ahLst/>
                <a:cxnLst>
                  <a:cxn ang="0">
                    <a:pos x="connsiteX0" y="connsiteY0"/>
                  </a:cxn>
                  <a:cxn ang="0">
                    <a:pos x="connsiteX1" y="connsiteY1"/>
                  </a:cxn>
                  <a:cxn ang="0">
                    <a:pos x="connsiteX2" y="connsiteY2"/>
                  </a:cxn>
                  <a:cxn ang="0">
                    <a:pos x="connsiteX3" y="connsiteY3"/>
                  </a:cxn>
                </a:cxnLst>
                <a:rect l="l" t="t" r="r" b="b"/>
                <a:pathLst>
                  <a:path w="6381" h="245695">
                    <a:moveTo>
                      <a:pt x="0" y="0"/>
                    </a:moveTo>
                    <a:lnTo>
                      <a:pt x="6382" y="0"/>
                    </a:lnTo>
                    <a:lnTo>
                      <a:pt x="6382" y="245695"/>
                    </a:lnTo>
                    <a:lnTo>
                      <a:pt x="0" y="245695"/>
                    </a:lnTo>
                    <a:close/>
                  </a:path>
                </a:pathLst>
              </a:custGeom>
              <a:solidFill>
                <a:srgbClr val="CFCFCF"/>
              </a:solidFill>
              <a:ln w="6373"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294EDFF2-ABEC-440B-8964-3101BF51118F}"/>
                  </a:ext>
                </a:extLst>
              </p:cNvPr>
              <p:cNvSpPr/>
              <p:nvPr/>
            </p:nvSpPr>
            <p:spPr>
              <a:xfrm rot="-2700000">
                <a:off x="2455581" y="3478503"/>
                <a:ext cx="6381" cy="335676"/>
              </a:xfrm>
              <a:custGeom>
                <a:avLst/>
                <a:gdLst>
                  <a:gd name="connsiteX0" fmla="*/ 0 w 6381"/>
                  <a:gd name="connsiteY0" fmla="*/ 0 h 335676"/>
                  <a:gd name="connsiteX1" fmla="*/ 6382 w 6381"/>
                  <a:gd name="connsiteY1" fmla="*/ 0 h 335676"/>
                  <a:gd name="connsiteX2" fmla="*/ 6382 w 6381"/>
                  <a:gd name="connsiteY2" fmla="*/ 335677 h 335676"/>
                  <a:gd name="connsiteX3" fmla="*/ 0 w 6381"/>
                  <a:gd name="connsiteY3" fmla="*/ 335677 h 335676"/>
                </a:gdLst>
                <a:ahLst/>
                <a:cxnLst>
                  <a:cxn ang="0">
                    <a:pos x="connsiteX0" y="connsiteY0"/>
                  </a:cxn>
                  <a:cxn ang="0">
                    <a:pos x="connsiteX1" y="connsiteY1"/>
                  </a:cxn>
                  <a:cxn ang="0">
                    <a:pos x="connsiteX2" y="connsiteY2"/>
                  </a:cxn>
                  <a:cxn ang="0">
                    <a:pos x="connsiteX3" y="connsiteY3"/>
                  </a:cxn>
                </a:cxnLst>
                <a:rect l="l" t="t" r="r" b="b"/>
                <a:pathLst>
                  <a:path w="6381" h="335676">
                    <a:moveTo>
                      <a:pt x="0" y="0"/>
                    </a:moveTo>
                    <a:lnTo>
                      <a:pt x="6382" y="0"/>
                    </a:lnTo>
                    <a:lnTo>
                      <a:pt x="6382" y="335677"/>
                    </a:lnTo>
                    <a:lnTo>
                      <a:pt x="0" y="335677"/>
                    </a:lnTo>
                    <a:close/>
                  </a:path>
                </a:pathLst>
              </a:custGeom>
              <a:solidFill>
                <a:srgbClr val="CFCFCF"/>
              </a:solidFill>
              <a:ln w="6373"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953A69C1-96D9-4AB8-B0BA-C0E76CCE7173}"/>
                  </a:ext>
                </a:extLst>
              </p:cNvPr>
              <p:cNvSpPr/>
              <p:nvPr/>
            </p:nvSpPr>
            <p:spPr>
              <a:xfrm rot="-2700000">
                <a:off x="2487331" y="3401857"/>
                <a:ext cx="6381" cy="425020"/>
              </a:xfrm>
              <a:custGeom>
                <a:avLst/>
                <a:gdLst>
                  <a:gd name="connsiteX0" fmla="*/ 0 w 6381"/>
                  <a:gd name="connsiteY0" fmla="*/ 0 h 425020"/>
                  <a:gd name="connsiteX1" fmla="*/ 6382 w 6381"/>
                  <a:gd name="connsiteY1" fmla="*/ 0 h 425020"/>
                  <a:gd name="connsiteX2" fmla="*/ 6382 w 6381"/>
                  <a:gd name="connsiteY2" fmla="*/ 425021 h 425020"/>
                  <a:gd name="connsiteX3" fmla="*/ 0 w 6381"/>
                  <a:gd name="connsiteY3" fmla="*/ 425021 h 425020"/>
                </a:gdLst>
                <a:ahLst/>
                <a:cxnLst>
                  <a:cxn ang="0">
                    <a:pos x="connsiteX0" y="connsiteY0"/>
                  </a:cxn>
                  <a:cxn ang="0">
                    <a:pos x="connsiteX1" y="connsiteY1"/>
                  </a:cxn>
                  <a:cxn ang="0">
                    <a:pos x="connsiteX2" y="connsiteY2"/>
                  </a:cxn>
                  <a:cxn ang="0">
                    <a:pos x="connsiteX3" y="connsiteY3"/>
                  </a:cxn>
                </a:cxnLst>
                <a:rect l="l" t="t" r="r" b="b"/>
                <a:pathLst>
                  <a:path w="6381" h="425020">
                    <a:moveTo>
                      <a:pt x="0" y="0"/>
                    </a:moveTo>
                    <a:lnTo>
                      <a:pt x="6382" y="0"/>
                    </a:lnTo>
                    <a:lnTo>
                      <a:pt x="6382" y="425021"/>
                    </a:lnTo>
                    <a:lnTo>
                      <a:pt x="0" y="425021"/>
                    </a:lnTo>
                    <a:close/>
                  </a:path>
                </a:pathLst>
              </a:custGeom>
              <a:solidFill>
                <a:srgbClr val="CFCFCF"/>
              </a:solidFill>
              <a:ln w="6373"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142189D1-A6F6-46A6-9122-1A33FBAE3F17}"/>
                  </a:ext>
                </a:extLst>
              </p:cNvPr>
              <p:cNvSpPr/>
              <p:nvPr/>
            </p:nvSpPr>
            <p:spPr>
              <a:xfrm rot="-2700000">
                <a:off x="2519367" y="3325149"/>
                <a:ext cx="6381" cy="515002"/>
              </a:xfrm>
              <a:custGeom>
                <a:avLst/>
                <a:gdLst>
                  <a:gd name="connsiteX0" fmla="*/ 0 w 6381"/>
                  <a:gd name="connsiteY0" fmla="*/ 0 h 515002"/>
                  <a:gd name="connsiteX1" fmla="*/ 6382 w 6381"/>
                  <a:gd name="connsiteY1" fmla="*/ 0 h 515002"/>
                  <a:gd name="connsiteX2" fmla="*/ 6382 w 6381"/>
                  <a:gd name="connsiteY2" fmla="*/ 515002 h 515002"/>
                  <a:gd name="connsiteX3" fmla="*/ 0 w 6381"/>
                  <a:gd name="connsiteY3" fmla="*/ 515002 h 515002"/>
                </a:gdLst>
                <a:ahLst/>
                <a:cxnLst>
                  <a:cxn ang="0">
                    <a:pos x="connsiteX0" y="connsiteY0"/>
                  </a:cxn>
                  <a:cxn ang="0">
                    <a:pos x="connsiteX1" y="connsiteY1"/>
                  </a:cxn>
                  <a:cxn ang="0">
                    <a:pos x="connsiteX2" y="connsiteY2"/>
                  </a:cxn>
                  <a:cxn ang="0">
                    <a:pos x="connsiteX3" y="connsiteY3"/>
                  </a:cxn>
                </a:cxnLst>
                <a:rect l="l" t="t" r="r" b="b"/>
                <a:pathLst>
                  <a:path w="6381" h="515002">
                    <a:moveTo>
                      <a:pt x="0" y="0"/>
                    </a:moveTo>
                    <a:lnTo>
                      <a:pt x="6382" y="0"/>
                    </a:lnTo>
                    <a:lnTo>
                      <a:pt x="6382" y="515002"/>
                    </a:lnTo>
                    <a:lnTo>
                      <a:pt x="0" y="515002"/>
                    </a:lnTo>
                    <a:close/>
                  </a:path>
                </a:pathLst>
              </a:custGeom>
              <a:solidFill>
                <a:srgbClr val="CFCFCF"/>
              </a:solidFill>
              <a:ln w="6373"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93CD1E99-B55F-40D6-ADF4-4FF1838DF7BA}"/>
                  </a:ext>
                </a:extLst>
              </p:cNvPr>
              <p:cNvSpPr/>
              <p:nvPr/>
            </p:nvSpPr>
            <p:spPr>
              <a:xfrm rot="-2700000">
                <a:off x="2551374" y="3248422"/>
                <a:ext cx="6381" cy="604984"/>
              </a:xfrm>
              <a:custGeom>
                <a:avLst/>
                <a:gdLst>
                  <a:gd name="connsiteX0" fmla="*/ 0 w 6381"/>
                  <a:gd name="connsiteY0" fmla="*/ 0 h 604984"/>
                  <a:gd name="connsiteX1" fmla="*/ 6382 w 6381"/>
                  <a:gd name="connsiteY1" fmla="*/ 0 h 604984"/>
                  <a:gd name="connsiteX2" fmla="*/ 6382 w 6381"/>
                  <a:gd name="connsiteY2" fmla="*/ 604984 h 604984"/>
                  <a:gd name="connsiteX3" fmla="*/ 0 w 6381"/>
                  <a:gd name="connsiteY3" fmla="*/ 604984 h 604984"/>
                </a:gdLst>
                <a:ahLst/>
                <a:cxnLst>
                  <a:cxn ang="0">
                    <a:pos x="connsiteX0" y="connsiteY0"/>
                  </a:cxn>
                  <a:cxn ang="0">
                    <a:pos x="connsiteX1" y="connsiteY1"/>
                  </a:cxn>
                  <a:cxn ang="0">
                    <a:pos x="connsiteX2" y="connsiteY2"/>
                  </a:cxn>
                  <a:cxn ang="0">
                    <a:pos x="connsiteX3" y="connsiteY3"/>
                  </a:cxn>
                </a:cxnLst>
                <a:rect l="l" t="t" r="r" b="b"/>
                <a:pathLst>
                  <a:path w="6381" h="604984">
                    <a:moveTo>
                      <a:pt x="0" y="0"/>
                    </a:moveTo>
                    <a:lnTo>
                      <a:pt x="6382" y="0"/>
                    </a:lnTo>
                    <a:lnTo>
                      <a:pt x="6382" y="604984"/>
                    </a:lnTo>
                    <a:lnTo>
                      <a:pt x="0" y="604984"/>
                    </a:lnTo>
                    <a:close/>
                  </a:path>
                </a:pathLst>
              </a:custGeom>
              <a:solidFill>
                <a:srgbClr val="CFCFCF"/>
              </a:solidFill>
              <a:ln w="6373"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01BE6FFB-C666-4576-A3BB-9E26AEB3A627}"/>
                  </a:ext>
                </a:extLst>
              </p:cNvPr>
              <p:cNvSpPr/>
              <p:nvPr/>
            </p:nvSpPr>
            <p:spPr>
              <a:xfrm rot="-2700000">
                <a:off x="2582900" y="3172129"/>
                <a:ext cx="6381" cy="694966"/>
              </a:xfrm>
              <a:custGeom>
                <a:avLst/>
                <a:gdLst>
                  <a:gd name="connsiteX0" fmla="*/ 0 w 6381"/>
                  <a:gd name="connsiteY0" fmla="*/ 0 h 694966"/>
                  <a:gd name="connsiteX1" fmla="*/ 6382 w 6381"/>
                  <a:gd name="connsiteY1" fmla="*/ 0 h 694966"/>
                  <a:gd name="connsiteX2" fmla="*/ 6382 w 6381"/>
                  <a:gd name="connsiteY2" fmla="*/ 694966 h 694966"/>
                  <a:gd name="connsiteX3" fmla="*/ 0 w 6381"/>
                  <a:gd name="connsiteY3" fmla="*/ 694966 h 694966"/>
                </a:gdLst>
                <a:ahLst/>
                <a:cxnLst>
                  <a:cxn ang="0">
                    <a:pos x="connsiteX0" y="connsiteY0"/>
                  </a:cxn>
                  <a:cxn ang="0">
                    <a:pos x="connsiteX1" y="connsiteY1"/>
                  </a:cxn>
                  <a:cxn ang="0">
                    <a:pos x="connsiteX2" y="connsiteY2"/>
                  </a:cxn>
                  <a:cxn ang="0">
                    <a:pos x="connsiteX3" y="connsiteY3"/>
                  </a:cxn>
                </a:cxnLst>
                <a:rect l="l" t="t" r="r" b="b"/>
                <a:pathLst>
                  <a:path w="6381" h="694966">
                    <a:moveTo>
                      <a:pt x="0" y="0"/>
                    </a:moveTo>
                    <a:lnTo>
                      <a:pt x="6382" y="0"/>
                    </a:lnTo>
                    <a:lnTo>
                      <a:pt x="6382" y="694966"/>
                    </a:lnTo>
                    <a:lnTo>
                      <a:pt x="0" y="694966"/>
                    </a:lnTo>
                    <a:close/>
                  </a:path>
                </a:pathLst>
              </a:custGeom>
              <a:solidFill>
                <a:srgbClr val="CFCFCF"/>
              </a:solidFill>
              <a:ln w="6373"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AE55E8DA-FBED-4182-B8D0-DF313520231E}"/>
                  </a:ext>
                </a:extLst>
              </p:cNvPr>
              <p:cNvSpPr/>
              <p:nvPr/>
            </p:nvSpPr>
            <p:spPr>
              <a:xfrm rot="-2700000">
                <a:off x="2614488" y="3094964"/>
                <a:ext cx="6381" cy="784947"/>
              </a:xfrm>
              <a:custGeom>
                <a:avLst/>
                <a:gdLst>
                  <a:gd name="connsiteX0" fmla="*/ 0 w 6381"/>
                  <a:gd name="connsiteY0" fmla="*/ 0 h 784947"/>
                  <a:gd name="connsiteX1" fmla="*/ 6382 w 6381"/>
                  <a:gd name="connsiteY1" fmla="*/ 0 h 784947"/>
                  <a:gd name="connsiteX2" fmla="*/ 6382 w 6381"/>
                  <a:gd name="connsiteY2" fmla="*/ 784948 h 784947"/>
                  <a:gd name="connsiteX3" fmla="*/ 0 w 6381"/>
                  <a:gd name="connsiteY3" fmla="*/ 784948 h 784947"/>
                </a:gdLst>
                <a:ahLst/>
                <a:cxnLst>
                  <a:cxn ang="0">
                    <a:pos x="connsiteX0" y="connsiteY0"/>
                  </a:cxn>
                  <a:cxn ang="0">
                    <a:pos x="connsiteX1" y="connsiteY1"/>
                  </a:cxn>
                  <a:cxn ang="0">
                    <a:pos x="connsiteX2" y="connsiteY2"/>
                  </a:cxn>
                  <a:cxn ang="0">
                    <a:pos x="connsiteX3" y="connsiteY3"/>
                  </a:cxn>
                </a:cxnLst>
                <a:rect l="l" t="t" r="r" b="b"/>
                <a:pathLst>
                  <a:path w="6381" h="784947">
                    <a:moveTo>
                      <a:pt x="0" y="0"/>
                    </a:moveTo>
                    <a:lnTo>
                      <a:pt x="6382" y="0"/>
                    </a:lnTo>
                    <a:lnTo>
                      <a:pt x="6382" y="784948"/>
                    </a:lnTo>
                    <a:lnTo>
                      <a:pt x="0" y="784948"/>
                    </a:lnTo>
                    <a:close/>
                  </a:path>
                </a:pathLst>
              </a:custGeom>
              <a:solidFill>
                <a:srgbClr val="CFCFCF"/>
              </a:solidFill>
              <a:ln w="6373"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F8D19858-F422-4F19-A521-BE66BA758D99}"/>
                  </a:ext>
                </a:extLst>
              </p:cNvPr>
              <p:cNvSpPr/>
              <p:nvPr/>
            </p:nvSpPr>
            <p:spPr>
              <a:xfrm rot="-2700000">
                <a:off x="2646464" y="3018221"/>
                <a:ext cx="6381" cy="874929"/>
              </a:xfrm>
              <a:custGeom>
                <a:avLst/>
                <a:gdLst>
                  <a:gd name="connsiteX0" fmla="*/ 0 w 6381"/>
                  <a:gd name="connsiteY0" fmla="*/ 0 h 874929"/>
                  <a:gd name="connsiteX1" fmla="*/ 6382 w 6381"/>
                  <a:gd name="connsiteY1" fmla="*/ 0 h 874929"/>
                  <a:gd name="connsiteX2" fmla="*/ 6382 w 6381"/>
                  <a:gd name="connsiteY2" fmla="*/ 874930 h 874929"/>
                  <a:gd name="connsiteX3" fmla="*/ 0 w 6381"/>
                  <a:gd name="connsiteY3" fmla="*/ 874930 h 874929"/>
                </a:gdLst>
                <a:ahLst/>
                <a:cxnLst>
                  <a:cxn ang="0">
                    <a:pos x="connsiteX0" y="connsiteY0"/>
                  </a:cxn>
                  <a:cxn ang="0">
                    <a:pos x="connsiteX1" y="connsiteY1"/>
                  </a:cxn>
                  <a:cxn ang="0">
                    <a:pos x="connsiteX2" y="connsiteY2"/>
                  </a:cxn>
                  <a:cxn ang="0">
                    <a:pos x="connsiteX3" y="connsiteY3"/>
                  </a:cxn>
                </a:cxnLst>
                <a:rect l="l" t="t" r="r" b="b"/>
                <a:pathLst>
                  <a:path w="6381" h="874929">
                    <a:moveTo>
                      <a:pt x="0" y="0"/>
                    </a:moveTo>
                    <a:lnTo>
                      <a:pt x="6382" y="0"/>
                    </a:lnTo>
                    <a:lnTo>
                      <a:pt x="6382" y="874930"/>
                    </a:lnTo>
                    <a:lnTo>
                      <a:pt x="0" y="874930"/>
                    </a:lnTo>
                    <a:close/>
                  </a:path>
                </a:pathLst>
              </a:custGeom>
              <a:solidFill>
                <a:srgbClr val="CFCFCF"/>
              </a:solidFill>
              <a:ln w="6373"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567AFC1-AEAC-46C4-B41A-B5DA77959C51}"/>
                  </a:ext>
                </a:extLst>
              </p:cNvPr>
              <p:cNvSpPr/>
              <p:nvPr/>
            </p:nvSpPr>
            <p:spPr>
              <a:xfrm rot="-2700000">
                <a:off x="2678470" y="2941498"/>
                <a:ext cx="6381" cy="964911"/>
              </a:xfrm>
              <a:custGeom>
                <a:avLst/>
                <a:gdLst>
                  <a:gd name="connsiteX0" fmla="*/ 0 w 6381"/>
                  <a:gd name="connsiteY0" fmla="*/ 0 h 964911"/>
                  <a:gd name="connsiteX1" fmla="*/ 6382 w 6381"/>
                  <a:gd name="connsiteY1" fmla="*/ 0 h 964911"/>
                  <a:gd name="connsiteX2" fmla="*/ 6382 w 6381"/>
                  <a:gd name="connsiteY2" fmla="*/ 964912 h 964911"/>
                  <a:gd name="connsiteX3" fmla="*/ 0 w 6381"/>
                  <a:gd name="connsiteY3" fmla="*/ 964912 h 964911"/>
                </a:gdLst>
                <a:ahLst/>
                <a:cxnLst>
                  <a:cxn ang="0">
                    <a:pos x="connsiteX0" y="connsiteY0"/>
                  </a:cxn>
                  <a:cxn ang="0">
                    <a:pos x="connsiteX1" y="connsiteY1"/>
                  </a:cxn>
                  <a:cxn ang="0">
                    <a:pos x="connsiteX2" y="connsiteY2"/>
                  </a:cxn>
                  <a:cxn ang="0">
                    <a:pos x="connsiteX3" y="connsiteY3"/>
                  </a:cxn>
                </a:cxnLst>
                <a:rect l="l" t="t" r="r" b="b"/>
                <a:pathLst>
                  <a:path w="6381" h="964911">
                    <a:moveTo>
                      <a:pt x="0" y="0"/>
                    </a:moveTo>
                    <a:lnTo>
                      <a:pt x="6382" y="0"/>
                    </a:lnTo>
                    <a:lnTo>
                      <a:pt x="6382" y="964912"/>
                    </a:lnTo>
                    <a:lnTo>
                      <a:pt x="0" y="964912"/>
                    </a:lnTo>
                    <a:close/>
                  </a:path>
                </a:pathLst>
              </a:custGeom>
              <a:solidFill>
                <a:srgbClr val="CFCFCF"/>
              </a:solidFill>
              <a:ln w="6373"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00661EF2-2514-4A7C-80FF-9A96AB4ACC97}"/>
                  </a:ext>
                </a:extLst>
              </p:cNvPr>
              <p:cNvSpPr/>
              <p:nvPr/>
            </p:nvSpPr>
            <p:spPr>
              <a:xfrm rot="-2700000">
                <a:off x="2710508" y="2864785"/>
                <a:ext cx="6381" cy="1054893"/>
              </a:xfrm>
              <a:custGeom>
                <a:avLst/>
                <a:gdLst>
                  <a:gd name="connsiteX0" fmla="*/ 0 w 6381"/>
                  <a:gd name="connsiteY0" fmla="*/ 0 h 1054893"/>
                  <a:gd name="connsiteX1" fmla="*/ 6382 w 6381"/>
                  <a:gd name="connsiteY1" fmla="*/ 0 h 1054893"/>
                  <a:gd name="connsiteX2" fmla="*/ 6382 w 6381"/>
                  <a:gd name="connsiteY2" fmla="*/ 1054893 h 1054893"/>
                  <a:gd name="connsiteX3" fmla="*/ 0 w 6381"/>
                  <a:gd name="connsiteY3" fmla="*/ 1054893 h 1054893"/>
                </a:gdLst>
                <a:ahLst/>
                <a:cxnLst>
                  <a:cxn ang="0">
                    <a:pos x="connsiteX0" y="connsiteY0"/>
                  </a:cxn>
                  <a:cxn ang="0">
                    <a:pos x="connsiteX1" y="connsiteY1"/>
                  </a:cxn>
                  <a:cxn ang="0">
                    <a:pos x="connsiteX2" y="connsiteY2"/>
                  </a:cxn>
                  <a:cxn ang="0">
                    <a:pos x="connsiteX3" y="connsiteY3"/>
                  </a:cxn>
                </a:cxnLst>
                <a:rect l="l" t="t" r="r" b="b"/>
                <a:pathLst>
                  <a:path w="6381" h="1054893">
                    <a:moveTo>
                      <a:pt x="0" y="0"/>
                    </a:moveTo>
                    <a:lnTo>
                      <a:pt x="6382" y="0"/>
                    </a:lnTo>
                    <a:lnTo>
                      <a:pt x="6382" y="1054893"/>
                    </a:lnTo>
                    <a:lnTo>
                      <a:pt x="0" y="1054893"/>
                    </a:lnTo>
                    <a:close/>
                  </a:path>
                </a:pathLst>
              </a:custGeom>
              <a:solidFill>
                <a:srgbClr val="CFCFCF"/>
              </a:solidFill>
              <a:ln w="6373"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4F5BD9AA-7BEC-41A9-8CA3-BBD36D76A5DE}"/>
                  </a:ext>
                </a:extLst>
              </p:cNvPr>
              <p:cNvSpPr/>
              <p:nvPr/>
            </p:nvSpPr>
            <p:spPr>
              <a:xfrm rot="-2700000">
                <a:off x="2741355" y="2788139"/>
                <a:ext cx="6381" cy="1144237"/>
              </a:xfrm>
              <a:custGeom>
                <a:avLst/>
                <a:gdLst>
                  <a:gd name="connsiteX0" fmla="*/ 0 w 6381"/>
                  <a:gd name="connsiteY0" fmla="*/ 0 h 1144237"/>
                  <a:gd name="connsiteX1" fmla="*/ 6382 w 6381"/>
                  <a:gd name="connsiteY1" fmla="*/ 0 h 1144237"/>
                  <a:gd name="connsiteX2" fmla="*/ 6382 w 6381"/>
                  <a:gd name="connsiteY2" fmla="*/ 1144237 h 1144237"/>
                  <a:gd name="connsiteX3" fmla="*/ 0 w 6381"/>
                  <a:gd name="connsiteY3" fmla="*/ 1144237 h 1144237"/>
                </a:gdLst>
                <a:ahLst/>
                <a:cxnLst>
                  <a:cxn ang="0">
                    <a:pos x="connsiteX0" y="connsiteY0"/>
                  </a:cxn>
                  <a:cxn ang="0">
                    <a:pos x="connsiteX1" y="connsiteY1"/>
                  </a:cxn>
                  <a:cxn ang="0">
                    <a:pos x="connsiteX2" y="connsiteY2"/>
                  </a:cxn>
                  <a:cxn ang="0">
                    <a:pos x="connsiteX3" y="connsiteY3"/>
                  </a:cxn>
                </a:cxnLst>
                <a:rect l="l" t="t" r="r" b="b"/>
                <a:pathLst>
                  <a:path w="6381" h="1144237">
                    <a:moveTo>
                      <a:pt x="0" y="0"/>
                    </a:moveTo>
                    <a:lnTo>
                      <a:pt x="6382" y="0"/>
                    </a:lnTo>
                    <a:lnTo>
                      <a:pt x="6382" y="1144237"/>
                    </a:lnTo>
                    <a:lnTo>
                      <a:pt x="0" y="1144237"/>
                    </a:lnTo>
                    <a:close/>
                  </a:path>
                </a:pathLst>
              </a:custGeom>
              <a:solidFill>
                <a:srgbClr val="CFCFCF"/>
              </a:solidFill>
              <a:ln w="6373"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D19FC6F9-32C9-4A83-AAB6-D172FB5BEEE3}"/>
                  </a:ext>
                </a:extLst>
              </p:cNvPr>
              <p:cNvSpPr/>
              <p:nvPr/>
            </p:nvSpPr>
            <p:spPr>
              <a:xfrm rot="-2700000">
                <a:off x="2773362" y="2711413"/>
                <a:ext cx="6381" cy="1234218"/>
              </a:xfrm>
              <a:custGeom>
                <a:avLst/>
                <a:gdLst>
                  <a:gd name="connsiteX0" fmla="*/ 0 w 6381"/>
                  <a:gd name="connsiteY0" fmla="*/ 0 h 1234218"/>
                  <a:gd name="connsiteX1" fmla="*/ 6382 w 6381"/>
                  <a:gd name="connsiteY1" fmla="*/ 0 h 1234218"/>
                  <a:gd name="connsiteX2" fmla="*/ 6382 w 6381"/>
                  <a:gd name="connsiteY2" fmla="*/ 1234219 h 1234218"/>
                  <a:gd name="connsiteX3" fmla="*/ 0 w 6381"/>
                  <a:gd name="connsiteY3" fmla="*/ 1234219 h 1234218"/>
                </a:gdLst>
                <a:ahLst/>
                <a:cxnLst>
                  <a:cxn ang="0">
                    <a:pos x="connsiteX0" y="connsiteY0"/>
                  </a:cxn>
                  <a:cxn ang="0">
                    <a:pos x="connsiteX1" y="connsiteY1"/>
                  </a:cxn>
                  <a:cxn ang="0">
                    <a:pos x="connsiteX2" y="connsiteY2"/>
                  </a:cxn>
                  <a:cxn ang="0">
                    <a:pos x="connsiteX3" y="connsiteY3"/>
                  </a:cxn>
                </a:cxnLst>
                <a:rect l="l" t="t" r="r" b="b"/>
                <a:pathLst>
                  <a:path w="6381" h="1234218">
                    <a:moveTo>
                      <a:pt x="0" y="0"/>
                    </a:moveTo>
                    <a:lnTo>
                      <a:pt x="6382" y="0"/>
                    </a:lnTo>
                    <a:lnTo>
                      <a:pt x="6382" y="1234219"/>
                    </a:lnTo>
                    <a:lnTo>
                      <a:pt x="0" y="1234219"/>
                    </a:lnTo>
                    <a:close/>
                  </a:path>
                </a:pathLst>
              </a:custGeom>
              <a:solidFill>
                <a:srgbClr val="CFCFCF"/>
              </a:solidFill>
              <a:ln w="6373"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17F0B3C-4938-44AD-B360-DC7A73E0FF18}"/>
                  </a:ext>
                </a:extLst>
              </p:cNvPr>
              <p:cNvSpPr/>
              <p:nvPr/>
            </p:nvSpPr>
            <p:spPr>
              <a:xfrm rot="-2700000">
                <a:off x="2805401" y="2634696"/>
                <a:ext cx="6381" cy="1324200"/>
              </a:xfrm>
              <a:custGeom>
                <a:avLst/>
                <a:gdLst>
                  <a:gd name="connsiteX0" fmla="*/ 0 w 6381"/>
                  <a:gd name="connsiteY0" fmla="*/ 0 h 1324200"/>
                  <a:gd name="connsiteX1" fmla="*/ 6382 w 6381"/>
                  <a:gd name="connsiteY1" fmla="*/ 0 h 1324200"/>
                  <a:gd name="connsiteX2" fmla="*/ 6382 w 6381"/>
                  <a:gd name="connsiteY2" fmla="*/ 1324201 h 1324200"/>
                  <a:gd name="connsiteX3" fmla="*/ 0 w 6381"/>
                  <a:gd name="connsiteY3" fmla="*/ 1324201 h 1324200"/>
                </a:gdLst>
                <a:ahLst/>
                <a:cxnLst>
                  <a:cxn ang="0">
                    <a:pos x="connsiteX0" y="connsiteY0"/>
                  </a:cxn>
                  <a:cxn ang="0">
                    <a:pos x="connsiteX1" y="connsiteY1"/>
                  </a:cxn>
                  <a:cxn ang="0">
                    <a:pos x="connsiteX2" y="connsiteY2"/>
                  </a:cxn>
                  <a:cxn ang="0">
                    <a:pos x="connsiteX3" y="connsiteY3"/>
                  </a:cxn>
                </a:cxnLst>
                <a:rect l="l" t="t" r="r" b="b"/>
                <a:pathLst>
                  <a:path w="6381" h="1324200">
                    <a:moveTo>
                      <a:pt x="0" y="0"/>
                    </a:moveTo>
                    <a:lnTo>
                      <a:pt x="6382" y="0"/>
                    </a:lnTo>
                    <a:lnTo>
                      <a:pt x="6382" y="1324201"/>
                    </a:lnTo>
                    <a:lnTo>
                      <a:pt x="0" y="1324201"/>
                    </a:lnTo>
                    <a:close/>
                  </a:path>
                </a:pathLst>
              </a:custGeom>
              <a:solidFill>
                <a:srgbClr val="CFCFCF"/>
              </a:solidFill>
              <a:ln w="6373"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FA0B8C55-83DB-40FF-A216-80B33F447313}"/>
                  </a:ext>
                </a:extLst>
              </p:cNvPr>
              <p:cNvSpPr/>
              <p:nvPr/>
            </p:nvSpPr>
            <p:spPr>
              <a:xfrm rot="-2700000">
                <a:off x="2837375" y="2557959"/>
                <a:ext cx="6381" cy="1414182"/>
              </a:xfrm>
              <a:custGeom>
                <a:avLst/>
                <a:gdLst>
                  <a:gd name="connsiteX0" fmla="*/ 0 w 6381"/>
                  <a:gd name="connsiteY0" fmla="*/ 0 h 1414182"/>
                  <a:gd name="connsiteX1" fmla="*/ 6382 w 6381"/>
                  <a:gd name="connsiteY1" fmla="*/ 0 h 1414182"/>
                  <a:gd name="connsiteX2" fmla="*/ 6382 w 6381"/>
                  <a:gd name="connsiteY2" fmla="*/ 1414183 h 1414182"/>
                  <a:gd name="connsiteX3" fmla="*/ 0 w 6381"/>
                  <a:gd name="connsiteY3" fmla="*/ 1414183 h 1414182"/>
                </a:gdLst>
                <a:ahLst/>
                <a:cxnLst>
                  <a:cxn ang="0">
                    <a:pos x="connsiteX0" y="connsiteY0"/>
                  </a:cxn>
                  <a:cxn ang="0">
                    <a:pos x="connsiteX1" y="connsiteY1"/>
                  </a:cxn>
                  <a:cxn ang="0">
                    <a:pos x="connsiteX2" y="connsiteY2"/>
                  </a:cxn>
                  <a:cxn ang="0">
                    <a:pos x="connsiteX3" y="connsiteY3"/>
                  </a:cxn>
                </a:cxnLst>
                <a:rect l="l" t="t" r="r" b="b"/>
                <a:pathLst>
                  <a:path w="6381" h="1414182">
                    <a:moveTo>
                      <a:pt x="0" y="0"/>
                    </a:moveTo>
                    <a:lnTo>
                      <a:pt x="6382" y="0"/>
                    </a:lnTo>
                    <a:lnTo>
                      <a:pt x="6382" y="1414183"/>
                    </a:lnTo>
                    <a:lnTo>
                      <a:pt x="0" y="1414183"/>
                    </a:lnTo>
                    <a:close/>
                  </a:path>
                </a:pathLst>
              </a:custGeom>
              <a:solidFill>
                <a:srgbClr val="CFCFCF"/>
              </a:solidFill>
              <a:ln w="6373"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2100965B-4F98-448E-ADD1-0CB0A6B10BE1}"/>
                  </a:ext>
                </a:extLst>
              </p:cNvPr>
              <p:cNvSpPr/>
              <p:nvPr/>
            </p:nvSpPr>
            <p:spPr>
              <a:xfrm rot="-2700000">
                <a:off x="2869382" y="2481233"/>
                <a:ext cx="6381" cy="1504164"/>
              </a:xfrm>
              <a:custGeom>
                <a:avLst/>
                <a:gdLst>
                  <a:gd name="connsiteX0" fmla="*/ 0 w 6381"/>
                  <a:gd name="connsiteY0" fmla="*/ 0 h 1504164"/>
                  <a:gd name="connsiteX1" fmla="*/ 6382 w 6381"/>
                  <a:gd name="connsiteY1" fmla="*/ 0 h 1504164"/>
                  <a:gd name="connsiteX2" fmla="*/ 6382 w 6381"/>
                  <a:gd name="connsiteY2" fmla="*/ 1504164 h 1504164"/>
                  <a:gd name="connsiteX3" fmla="*/ 0 w 6381"/>
                  <a:gd name="connsiteY3" fmla="*/ 1504164 h 1504164"/>
                </a:gdLst>
                <a:ahLst/>
                <a:cxnLst>
                  <a:cxn ang="0">
                    <a:pos x="connsiteX0" y="connsiteY0"/>
                  </a:cxn>
                  <a:cxn ang="0">
                    <a:pos x="connsiteX1" y="connsiteY1"/>
                  </a:cxn>
                  <a:cxn ang="0">
                    <a:pos x="connsiteX2" y="connsiteY2"/>
                  </a:cxn>
                  <a:cxn ang="0">
                    <a:pos x="connsiteX3" y="connsiteY3"/>
                  </a:cxn>
                </a:cxnLst>
                <a:rect l="l" t="t" r="r" b="b"/>
                <a:pathLst>
                  <a:path w="6381" h="1504164">
                    <a:moveTo>
                      <a:pt x="0" y="0"/>
                    </a:moveTo>
                    <a:lnTo>
                      <a:pt x="6382" y="0"/>
                    </a:lnTo>
                    <a:lnTo>
                      <a:pt x="6382" y="1504164"/>
                    </a:lnTo>
                    <a:lnTo>
                      <a:pt x="0" y="1504164"/>
                    </a:lnTo>
                    <a:close/>
                  </a:path>
                </a:pathLst>
              </a:custGeom>
              <a:solidFill>
                <a:srgbClr val="CFCFCF"/>
              </a:solidFill>
              <a:ln w="6373"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3E70284-9BCD-4080-9E05-1EF665EB149F}"/>
                  </a:ext>
                </a:extLst>
              </p:cNvPr>
              <p:cNvSpPr/>
              <p:nvPr/>
            </p:nvSpPr>
            <p:spPr>
              <a:xfrm rot="-2700000">
                <a:off x="2900970" y="2404069"/>
                <a:ext cx="6381" cy="1594146"/>
              </a:xfrm>
              <a:custGeom>
                <a:avLst/>
                <a:gdLst>
                  <a:gd name="connsiteX0" fmla="*/ 0 w 6381"/>
                  <a:gd name="connsiteY0" fmla="*/ 0 h 1594146"/>
                  <a:gd name="connsiteX1" fmla="*/ 6382 w 6381"/>
                  <a:gd name="connsiteY1" fmla="*/ 0 h 1594146"/>
                  <a:gd name="connsiteX2" fmla="*/ 6382 w 6381"/>
                  <a:gd name="connsiteY2" fmla="*/ 1594146 h 1594146"/>
                  <a:gd name="connsiteX3" fmla="*/ 0 w 6381"/>
                  <a:gd name="connsiteY3" fmla="*/ 1594146 h 1594146"/>
                </a:gdLst>
                <a:ahLst/>
                <a:cxnLst>
                  <a:cxn ang="0">
                    <a:pos x="connsiteX0" y="connsiteY0"/>
                  </a:cxn>
                  <a:cxn ang="0">
                    <a:pos x="connsiteX1" y="connsiteY1"/>
                  </a:cxn>
                  <a:cxn ang="0">
                    <a:pos x="connsiteX2" y="connsiteY2"/>
                  </a:cxn>
                  <a:cxn ang="0">
                    <a:pos x="connsiteX3" y="connsiteY3"/>
                  </a:cxn>
                </a:cxnLst>
                <a:rect l="l" t="t" r="r" b="b"/>
                <a:pathLst>
                  <a:path w="6381" h="1594146">
                    <a:moveTo>
                      <a:pt x="0" y="0"/>
                    </a:moveTo>
                    <a:lnTo>
                      <a:pt x="6382" y="0"/>
                    </a:lnTo>
                    <a:lnTo>
                      <a:pt x="6382" y="1594146"/>
                    </a:lnTo>
                    <a:lnTo>
                      <a:pt x="0" y="1594146"/>
                    </a:lnTo>
                    <a:close/>
                  </a:path>
                </a:pathLst>
              </a:custGeom>
              <a:solidFill>
                <a:srgbClr val="CFCFCF"/>
              </a:solidFill>
              <a:ln w="6373"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4DAAEAF1-0433-4D2C-BB8F-084F7F7A7842}"/>
                  </a:ext>
                </a:extLst>
              </p:cNvPr>
              <p:cNvSpPr/>
              <p:nvPr/>
            </p:nvSpPr>
            <p:spPr>
              <a:xfrm rot="-2700000">
                <a:off x="2952729" y="237691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4FCBBB28-2047-412A-A776-2839CE5444D6}"/>
                  </a:ext>
                </a:extLst>
              </p:cNvPr>
              <p:cNvSpPr/>
              <p:nvPr/>
            </p:nvSpPr>
            <p:spPr>
              <a:xfrm rot="-2700000">
                <a:off x="3016471" y="2376734"/>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30519296-2CA8-4BFA-BEE3-E4DA9EFC1512}"/>
                  </a:ext>
                </a:extLst>
              </p:cNvPr>
              <p:cNvSpPr/>
              <p:nvPr/>
            </p:nvSpPr>
            <p:spPr>
              <a:xfrm rot="-2700000">
                <a:off x="3079743" y="237696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81E71BD0-81A2-4253-B622-EF0850D0A7DD}"/>
                  </a:ext>
                </a:extLst>
              </p:cNvPr>
              <p:cNvSpPr/>
              <p:nvPr/>
            </p:nvSpPr>
            <p:spPr>
              <a:xfrm rot="-2700000">
                <a:off x="3143504" y="237682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268F0379-B8B0-45F3-903F-8E7E2DECE488}"/>
                  </a:ext>
                </a:extLst>
              </p:cNvPr>
              <p:cNvSpPr/>
              <p:nvPr/>
            </p:nvSpPr>
            <p:spPr>
              <a:xfrm rot="-2700000">
                <a:off x="3206795" y="237709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55189A77-E385-4770-8756-B7BECFB98984}"/>
                  </a:ext>
                </a:extLst>
              </p:cNvPr>
              <p:cNvSpPr/>
              <p:nvPr/>
            </p:nvSpPr>
            <p:spPr>
              <a:xfrm rot="-2700000">
                <a:off x="3270519" y="237687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99F2758E-1A2D-4300-9708-38EA7E6B87E6}"/>
                  </a:ext>
                </a:extLst>
              </p:cNvPr>
              <p:cNvSpPr/>
              <p:nvPr/>
            </p:nvSpPr>
            <p:spPr>
              <a:xfrm rot="-2700000">
                <a:off x="3334280" y="237673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5CFA96CC-9CF5-42ED-9685-ECB30E34F148}"/>
                  </a:ext>
                </a:extLst>
              </p:cNvPr>
              <p:cNvSpPr/>
              <p:nvPr/>
            </p:nvSpPr>
            <p:spPr>
              <a:xfrm rot="-2700000">
                <a:off x="3397571" y="237700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F68C64B-934A-4B10-AFFD-0FCC1675353E}"/>
                  </a:ext>
                </a:extLst>
              </p:cNvPr>
              <p:cNvSpPr/>
              <p:nvPr/>
            </p:nvSpPr>
            <p:spPr>
              <a:xfrm rot="-2700000">
                <a:off x="3461294" y="237678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448E7545-19CD-4905-86CD-4177417CAE70}"/>
                  </a:ext>
                </a:extLst>
              </p:cNvPr>
              <p:cNvSpPr/>
              <p:nvPr/>
            </p:nvSpPr>
            <p:spPr>
              <a:xfrm rot="-2700000">
                <a:off x="3525055" y="237664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186C77D5-B475-4B4A-A761-F92DB76EF541}"/>
                  </a:ext>
                </a:extLst>
              </p:cNvPr>
              <p:cNvSpPr/>
              <p:nvPr/>
            </p:nvSpPr>
            <p:spPr>
              <a:xfrm rot="-2700000">
                <a:off x="3588346" y="237691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490BCD9C-B34D-441A-9A77-D6CDED7B83FB}"/>
                  </a:ext>
                </a:extLst>
              </p:cNvPr>
              <p:cNvSpPr/>
              <p:nvPr/>
            </p:nvSpPr>
            <p:spPr>
              <a:xfrm rot="-2700000">
                <a:off x="3652071" y="237669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A8BAD987-8053-46D5-91DE-29ACDAEED240}"/>
                  </a:ext>
                </a:extLst>
              </p:cNvPr>
              <p:cNvSpPr/>
              <p:nvPr/>
            </p:nvSpPr>
            <p:spPr>
              <a:xfrm rot="-2700000">
                <a:off x="3715379" y="23770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3D18C7D9-508A-4D7A-A430-9C583489DA37}"/>
                  </a:ext>
                </a:extLst>
              </p:cNvPr>
              <p:cNvSpPr/>
              <p:nvPr/>
            </p:nvSpPr>
            <p:spPr>
              <a:xfrm rot="-2700000">
                <a:off x="3779129" y="237685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612AD40-2D2E-4DC8-855C-FEF5B5B0EE69}"/>
                  </a:ext>
                </a:extLst>
              </p:cNvPr>
              <p:cNvSpPr/>
              <p:nvPr/>
            </p:nvSpPr>
            <p:spPr>
              <a:xfrm rot="-2700000">
                <a:off x="3842394" y="237705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26070072-BA44-4318-BB53-CB005C657C4E}"/>
                  </a:ext>
                </a:extLst>
              </p:cNvPr>
              <p:cNvSpPr/>
              <p:nvPr/>
            </p:nvSpPr>
            <p:spPr>
              <a:xfrm rot="-2700000">
                <a:off x="3906127" y="237685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92AB65FB-8AAA-4BF4-ACB8-C192D27C25D0}"/>
                  </a:ext>
                </a:extLst>
              </p:cNvPr>
              <p:cNvSpPr/>
              <p:nvPr/>
            </p:nvSpPr>
            <p:spPr>
              <a:xfrm rot="-2700000">
                <a:off x="3969879" y="237669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B7B1B14E-11A5-4CE5-8777-3D82A700C81E}"/>
                  </a:ext>
                </a:extLst>
              </p:cNvPr>
              <p:cNvSpPr/>
              <p:nvPr/>
            </p:nvSpPr>
            <p:spPr>
              <a:xfrm rot="-2700000">
                <a:off x="4033169" y="237696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7D93F1AD-7702-45F0-B4F3-E21A050BBB84}"/>
                  </a:ext>
                </a:extLst>
              </p:cNvPr>
              <p:cNvSpPr/>
              <p:nvPr/>
            </p:nvSpPr>
            <p:spPr>
              <a:xfrm rot="-2700000">
                <a:off x="4096912" y="237678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0D40CE06-3768-465A-9466-207178A261D1}"/>
                  </a:ext>
                </a:extLst>
              </p:cNvPr>
              <p:cNvSpPr/>
              <p:nvPr/>
            </p:nvSpPr>
            <p:spPr>
              <a:xfrm rot="-2700000">
                <a:off x="4160203" y="237705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01DD7A9A-FE38-4DEF-9F63-2F2225581191}"/>
                  </a:ext>
                </a:extLst>
              </p:cNvPr>
              <p:cNvSpPr/>
              <p:nvPr/>
            </p:nvSpPr>
            <p:spPr>
              <a:xfrm rot="-2700000">
                <a:off x="4223945" y="237687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BA565117-4888-4B13-B1F0-98454650FCF1}"/>
                  </a:ext>
                </a:extLst>
              </p:cNvPr>
              <p:cNvSpPr/>
              <p:nvPr/>
            </p:nvSpPr>
            <p:spPr>
              <a:xfrm rot="-2700000">
                <a:off x="4287687" y="237669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7E166599-DC6C-415D-8DAC-D77B3575D666}"/>
                  </a:ext>
                </a:extLst>
              </p:cNvPr>
              <p:cNvSpPr/>
              <p:nvPr/>
            </p:nvSpPr>
            <p:spPr>
              <a:xfrm rot="-2700000">
                <a:off x="4350978" y="237696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E3B46B28-DFD5-4D7A-A5E1-BE6613F8F4B6}"/>
                  </a:ext>
                </a:extLst>
              </p:cNvPr>
              <p:cNvSpPr/>
              <p:nvPr/>
            </p:nvSpPr>
            <p:spPr>
              <a:xfrm rot="-2700000">
                <a:off x="4414722" y="237679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502C341A-3B06-4401-8E8E-34C5A230F318}"/>
                  </a:ext>
                </a:extLst>
              </p:cNvPr>
              <p:cNvSpPr/>
              <p:nvPr/>
            </p:nvSpPr>
            <p:spPr>
              <a:xfrm rot="-2700000">
                <a:off x="4478033" y="237709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66F21671-089D-461D-8477-DACE3D93E967}"/>
                  </a:ext>
                </a:extLst>
              </p:cNvPr>
              <p:cNvSpPr/>
              <p:nvPr/>
            </p:nvSpPr>
            <p:spPr>
              <a:xfrm rot="-2700000">
                <a:off x="4541754" y="237688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7324E26B-EC87-45E1-B74B-20EFA351C5DE}"/>
                  </a:ext>
                </a:extLst>
              </p:cNvPr>
              <p:cNvSpPr/>
              <p:nvPr/>
            </p:nvSpPr>
            <p:spPr>
              <a:xfrm rot="-2700000">
                <a:off x="4605496" y="237670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C9345EFB-AEC1-4FA8-9EED-5EC354CA5675}"/>
                  </a:ext>
                </a:extLst>
              </p:cNvPr>
              <p:cNvSpPr/>
              <p:nvPr/>
            </p:nvSpPr>
            <p:spPr>
              <a:xfrm rot="-2700000">
                <a:off x="4668768" y="237692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344FB88E-AED4-423C-9CD2-019CFE12DBB8}"/>
                  </a:ext>
                </a:extLst>
              </p:cNvPr>
              <p:cNvSpPr/>
              <p:nvPr/>
            </p:nvSpPr>
            <p:spPr>
              <a:xfrm rot="-2700000">
                <a:off x="4732529" y="237679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775D42A0-F461-4C16-9AB3-7952D48CF127}"/>
                  </a:ext>
                </a:extLst>
              </p:cNvPr>
              <p:cNvSpPr/>
              <p:nvPr/>
            </p:nvSpPr>
            <p:spPr>
              <a:xfrm rot="-2700000">
                <a:off x="4795820" y="237706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7D1F17C9-048E-4330-8097-6DE74F3FD386}"/>
                  </a:ext>
                </a:extLst>
              </p:cNvPr>
              <p:cNvSpPr/>
              <p:nvPr/>
            </p:nvSpPr>
            <p:spPr>
              <a:xfrm rot="-2700000">
                <a:off x="4859545" y="237683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32C3340F-0109-4788-9882-6AF40DDDE262}"/>
                  </a:ext>
                </a:extLst>
              </p:cNvPr>
              <p:cNvSpPr/>
              <p:nvPr/>
            </p:nvSpPr>
            <p:spPr>
              <a:xfrm rot="-2700000">
                <a:off x="4923257" y="237661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60A86BBC-D139-43B7-8BC7-C34E34061ED6}"/>
                  </a:ext>
                </a:extLst>
              </p:cNvPr>
              <p:cNvSpPr/>
              <p:nvPr/>
            </p:nvSpPr>
            <p:spPr>
              <a:xfrm rot="-2700000">
                <a:off x="4986596" y="237697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D85B97D9-CFE4-4B3D-9CBF-8ECE09CE9AB9}"/>
                  </a:ext>
                </a:extLst>
              </p:cNvPr>
              <p:cNvSpPr/>
              <p:nvPr/>
            </p:nvSpPr>
            <p:spPr>
              <a:xfrm rot="-2700000">
                <a:off x="5050319" y="237674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44A116E3-9261-4A1A-A0AF-A427878C9A3B}"/>
                  </a:ext>
                </a:extLst>
              </p:cNvPr>
              <p:cNvSpPr/>
              <p:nvPr/>
            </p:nvSpPr>
            <p:spPr>
              <a:xfrm rot="-2700000">
                <a:off x="5113578" y="237697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24FD038-36DA-4F74-A96E-7928D0F027E8}"/>
                  </a:ext>
                </a:extLst>
              </p:cNvPr>
              <p:cNvSpPr/>
              <p:nvPr/>
            </p:nvSpPr>
            <p:spPr>
              <a:xfrm rot="-2700000">
                <a:off x="5177405" y="237693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D4DD209D-F7F4-4007-9B24-88069E1DB194}"/>
                  </a:ext>
                </a:extLst>
              </p:cNvPr>
              <p:cNvSpPr/>
              <p:nvPr/>
            </p:nvSpPr>
            <p:spPr>
              <a:xfrm rot="-2700000">
                <a:off x="5241095" y="237665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7655FE6C-6CD2-4A0F-8856-DEBB631F7E25}"/>
                  </a:ext>
                </a:extLst>
              </p:cNvPr>
              <p:cNvSpPr/>
              <p:nvPr/>
            </p:nvSpPr>
            <p:spPr>
              <a:xfrm rot="-2700000">
                <a:off x="5304386" y="237692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C4347DC9-66F7-4AA9-BAAA-C3F729E0B2F6}"/>
                  </a:ext>
                </a:extLst>
              </p:cNvPr>
              <p:cNvSpPr/>
              <p:nvPr/>
            </p:nvSpPr>
            <p:spPr>
              <a:xfrm rot="-2700000">
                <a:off x="5368128" y="237674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D6E202DF-2B73-4A28-B172-E97A9D03ABCD}"/>
                  </a:ext>
                </a:extLst>
              </p:cNvPr>
              <p:cNvSpPr/>
              <p:nvPr/>
            </p:nvSpPr>
            <p:spPr>
              <a:xfrm rot="-2700000">
                <a:off x="5431419" y="237701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C02B228E-36C8-474A-8B31-12AD1837C46A}"/>
                  </a:ext>
                </a:extLst>
              </p:cNvPr>
              <p:cNvSpPr/>
              <p:nvPr/>
            </p:nvSpPr>
            <p:spPr>
              <a:xfrm rot="-2700000">
                <a:off x="5495161" y="237683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65F7BD82-B4C9-4496-B345-24A2B6B53F19}"/>
                  </a:ext>
                </a:extLst>
              </p:cNvPr>
              <p:cNvSpPr/>
              <p:nvPr/>
            </p:nvSpPr>
            <p:spPr>
              <a:xfrm rot="-2700000">
                <a:off x="5558452" y="23771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8A9CD682-3F59-4062-B860-208C53DEE540}"/>
                  </a:ext>
                </a:extLst>
              </p:cNvPr>
              <p:cNvSpPr/>
              <p:nvPr/>
            </p:nvSpPr>
            <p:spPr>
              <a:xfrm rot="-2700000">
                <a:off x="5622197" y="237693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790D2573-456B-44B7-A42E-196318EE30F1}"/>
                  </a:ext>
                </a:extLst>
              </p:cNvPr>
              <p:cNvSpPr/>
              <p:nvPr/>
            </p:nvSpPr>
            <p:spPr>
              <a:xfrm rot="-2700000">
                <a:off x="5685937" y="237675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B9043EEF-CCF9-4A06-981F-2AE8A9FD2FCB}"/>
                  </a:ext>
                </a:extLst>
              </p:cNvPr>
              <p:cNvSpPr/>
              <p:nvPr/>
            </p:nvSpPr>
            <p:spPr>
              <a:xfrm rot="-2700000">
                <a:off x="5749228" y="237702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86FFABC4-913E-44E2-96E7-E7F1BBE10C20}"/>
                  </a:ext>
                </a:extLst>
              </p:cNvPr>
              <p:cNvSpPr/>
              <p:nvPr/>
            </p:nvSpPr>
            <p:spPr>
              <a:xfrm rot="-2700000">
                <a:off x="5812970" y="237684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726E3B56-644F-43AB-BF2A-4C7096558ADB}"/>
                  </a:ext>
                </a:extLst>
              </p:cNvPr>
              <p:cNvSpPr/>
              <p:nvPr/>
            </p:nvSpPr>
            <p:spPr>
              <a:xfrm rot="-2700000">
                <a:off x="5876311" y="237718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78C78E08-5F7F-4EBB-8698-EC54152B9E5E}"/>
                  </a:ext>
                </a:extLst>
              </p:cNvPr>
              <p:cNvSpPr/>
              <p:nvPr/>
            </p:nvSpPr>
            <p:spPr>
              <a:xfrm rot="-2700000">
                <a:off x="5939933" y="237681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C98BF224-CEBB-45C0-ACA5-0E61561E25C2}"/>
                  </a:ext>
                </a:extLst>
              </p:cNvPr>
              <p:cNvSpPr/>
              <p:nvPr/>
            </p:nvSpPr>
            <p:spPr>
              <a:xfrm rot="-2700000">
                <a:off x="6003745" y="237675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6000B2CB-CBF0-4052-82F8-EB8323783E0A}"/>
                  </a:ext>
                </a:extLst>
              </p:cNvPr>
              <p:cNvSpPr/>
              <p:nvPr/>
            </p:nvSpPr>
            <p:spPr>
              <a:xfrm rot="-2700000">
                <a:off x="6067018" y="237698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7D0F74B8-3691-4860-A4E4-75B6B65192F7}"/>
                  </a:ext>
                </a:extLst>
              </p:cNvPr>
              <p:cNvSpPr/>
              <p:nvPr/>
            </p:nvSpPr>
            <p:spPr>
              <a:xfrm rot="-2700000">
                <a:off x="6130708" y="237673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2F4E55DC-E6B5-4E92-8DCE-1C305FB0F4E9}"/>
                  </a:ext>
                </a:extLst>
              </p:cNvPr>
              <p:cNvSpPr/>
              <p:nvPr/>
            </p:nvSpPr>
            <p:spPr>
              <a:xfrm rot="-2700000">
                <a:off x="6194521" y="237666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D7A99E73-7E6B-4A37-A44E-BF2A0665597D}"/>
                  </a:ext>
                </a:extLst>
              </p:cNvPr>
              <p:cNvSpPr/>
              <p:nvPr/>
            </p:nvSpPr>
            <p:spPr>
              <a:xfrm rot="-2700000">
                <a:off x="6257793" y="237689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F05A8736-E9F2-4D36-AD71-5CB9F5B11F0E}"/>
                  </a:ext>
                </a:extLst>
              </p:cNvPr>
              <p:cNvSpPr/>
              <p:nvPr/>
            </p:nvSpPr>
            <p:spPr>
              <a:xfrm rot="-2700000">
                <a:off x="6321535" y="23767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27AE12D1-252E-4F2F-A396-3F4F717938A5}"/>
                  </a:ext>
                </a:extLst>
              </p:cNvPr>
              <p:cNvSpPr/>
              <p:nvPr/>
            </p:nvSpPr>
            <p:spPr>
              <a:xfrm rot="-2700000">
                <a:off x="6384848" y="237703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25E48A1D-C63E-41A9-BE47-A06898A17DE5}"/>
                  </a:ext>
                </a:extLst>
              </p:cNvPr>
              <p:cNvSpPr/>
              <p:nvPr/>
            </p:nvSpPr>
            <p:spPr>
              <a:xfrm rot="-2700000">
                <a:off x="6448569" y="237680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ACF1ABB9-2673-4E61-934F-9DD2340207DF}"/>
                  </a:ext>
                </a:extLst>
              </p:cNvPr>
              <p:cNvSpPr/>
              <p:nvPr/>
            </p:nvSpPr>
            <p:spPr>
              <a:xfrm rot="-2700000">
                <a:off x="6511860" y="237707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59B0E084-5496-4C89-BE37-29489E9B67D4}"/>
                  </a:ext>
                </a:extLst>
              </p:cNvPr>
              <p:cNvSpPr/>
              <p:nvPr/>
            </p:nvSpPr>
            <p:spPr>
              <a:xfrm rot="-2700000">
                <a:off x="6575685" y="237701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6AAA06B5-32F3-4684-9E3B-24AC6990E5C5}"/>
                  </a:ext>
                </a:extLst>
              </p:cNvPr>
              <p:cNvSpPr/>
              <p:nvPr/>
            </p:nvSpPr>
            <p:spPr>
              <a:xfrm rot="-2700000">
                <a:off x="6639344" y="23767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E7DFA2A0-03CB-4CB7-8D3A-5FD56B4BBEAB}"/>
                  </a:ext>
                </a:extLst>
              </p:cNvPr>
              <p:cNvSpPr/>
              <p:nvPr/>
            </p:nvSpPr>
            <p:spPr>
              <a:xfrm rot="-2700000">
                <a:off x="6702635" y="237698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A2AB5E25-A77A-48D4-B738-6389C7F22044}"/>
                  </a:ext>
                </a:extLst>
              </p:cNvPr>
              <p:cNvSpPr/>
              <p:nvPr/>
            </p:nvSpPr>
            <p:spPr>
              <a:xfrm rot="-2700000">
                <a:off x="6766381" y="237680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F5A2C752-CCFD-446E-B8D7-C725CE92883A}"/>
                  </a:ext>
                </a:extLst>
              </p:cNvPr>
              <p:cNvSpPr/>
              <p:nvPr/>
            </p:nvSpPr>
            <p:spPr>
              <a:xfrm rot="-2700000">
                <a:off x="6829672" y="237707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FB7F8EDF-BE29-4E01-AEBA-E45562C16B4B}"/>
                  </a:ext>
                </a:extLst>
              </p:cNvPr>
              <p:cNvSpPr/>
              <p:nvPr/>
            </p:nvSpPr>
            <p:spPr>
              <a:xfrm rot="-2700000">
                <a:off x="6869368" y="2387036"/>
                <a:ext cx="6381" cy="1557770"/>
              </a:xfrm>
              <a:custGeom>
                <a:avLst/>
                <a:gdLst>
                  <a:gd name="connsiteX0" fmla="*/ 0 w 6381"/>
                  <a:gd name="connsiteY0" fmla="*/ 0 h 1557770"/>
                  <a:gd name="connsiteX1" fmla="*/ 6382 w 6381"/>
                  <a:gd name="connsiteY1" fmla="*/ 0 h 1557770"/>
                  <a:gd name="connsiteX2" fmla="*/ 6382 w 6381"/>
                  <a:gd name="connsiteY2" fmla="*/ 1557771 h 1557770"/>
                  <a:gd name="connsiteX3" fmla="*/ 0 w 6381"/>
                  <a:gd name="connsiteY3" fmla="*/ 1557771 h 1557770"/>
                </a:gdLst>
                <a:ahLst/>
                <a:cxnLst>
                  <a:cxn ang="0">
                    <a:pos x="connsiteX0" y="connsiteY0"/>
                  </a:cxn>
                  <a:cxn ang="0">
                    <a:pos x="connsiteX1" y="connsiteY1"/>
                  </a:cxn>
                  <a:cxn ang="0">
                    <a:pos x="connsiteX2" y="connsiteY2"/>
                  </a:cxn>
                  <a:cxn ang="0">
                    <a:pos x="connsiteX3" y="connsiteY3"/>
                  </a:cxn>
                </a:cxnLst>
                <a:rect l="l" t="t" r="r" b="b"/>
                <a:pathLst>
                  <a:path w="6381" h="1557770">
                    <a:moveTo>
                      <a:pt x="0" y="0"/>
                    </a:moveTo>
                    <a:lnTo>
                      <a:pt x="6382" y="0"/>
                    </a:lnTo>
                    <a:lnTo>
                      <a:pt x="6382" y="1557771"/>
                    </a:lnTo>
                    <a:lnTo>
                      <a:pt x="0" y="1557771"/>
                    </a:lnTo>
                    <a:close/>
                  </a:path>
                </a:pathLst>
              </a:custGeom>
              <a:solidFill>
                <a:srgbClr val="CFCFCF"/>
              </a:solidFill>
              <a:ln w="6373"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8166D6D4-1F53-4DA1-B06E-60E85E59AF19}"/>
                  </a:ext>
                </a:extLst>
              </p:cNvPr>
              <p:cNvSpPr/>
              <p:nvPr/>
            </p:nvSpPr>
            <p:spPr>
              <a:xfrm rot="-2700000">
                <a:off x="6900815" y="2399734"/>
                <a:ext cx="6381" cy="1467788"/>
              </a:xfrm>
              <a:custGeom>
                <a:avLst/>
                <a:gdLst>
                  <a:gd name="connsiteX0" fmla="*/ 0 w 6381"/>
                  <a:gd name="connsiteY0" fmla="*/ 0 h 1467788"/>
                  <a:gd name="connsiteX1" fmla="*/ 6381 w 6381"/>
                  <a:gd name="connsiteY1" fmla="*/ 0 h 1467788"/>
                  <a:gd name="connsiteX2" fmla="*/ 6381 w 6381"/>
                  <a:gd name="connsiteY2" fmla="*/ 1467789 h 1467788"/>
                  <a:gd name="connsiteX3" fmla="*/ 0 w 6381"/>
                  <a:gd name="connsiteY3" fmla="*/ 1467789 h 1467788"/>
                </a:gdLst>
                <a:ahLst/>
                <a:cxnLst>
                  <a:cxn ang="0">
                    <a:pos x="connsiteX0" y="connsiteY0"/>
                  </a:cxn>
                  <a:cxn ang="0">
                    <a:pos x="connsiteX1" y="connsiteY1"/>
                  </a:cxn>
                  <a:cxn ang="0">
                    <a:pos x="connsiteX2" y="connsiteY2"/>
                  </a:cxn>
                  <a:cxn ang="0">
                    <a:pos x="connsiteX3" y="connsiteY3"/>
                  </a:cxn>
                </a:cxnLst>
                <a:rect l="l" t="t" r="r" b="b"/>
                <a:pathLst>
                  <a:path w="6381" h="1467788">
                    <a:moveTo>
                      <a:pt x="0" y="0"/>
                    </a:moveTo>
                    <a:lnTo>
                      <a:pt x="6381" y="0"/>
                    </a:lnTo>
                    <a:lnTo>
                      <a:pt x="6381" y="1467789"/>
                    </a:lnTo>
                    <a:lnTo>
                      <a:pt x="0" y="1467789"/>
                    </a:lnTo>
                    <a:close/>
                  </a:path>
                </a:pathLst>
              </a:custGeom>
              <a:solidFill>
                <a:srgbClr val="CFCFCF"/>
              </a:solidFill>
              <a:ln w="6373" cap="flat">
                <a:noFill/>
                <a:prstDash val="solid"/>
                <a:miter/>
              </a:ln>
            </p:spPr>
            <p:txBody>
              <a:bodyPr rtlCol="0" anchor="ctr"/>
              <a:lstStyle/>
              <a:p>
                <a:endParaRPr lang="zh-CN" altLang="en-US"/>
              </a:p>
            </p:txBody>
          </p:sp>
          <p:sp>
            <p:nvSpPr>
              <p:cNvPr id="97" name="任意多边形: 形状 96">
                <a:extLst>
                  <a:ext uri="{FF2B5EF4-FFF2-40B4-BE49-F238E27FC236}">
                    <a16:creationId xmlns:a16="http://schemas.microsoft.com/office/drawing/2014/main" id="{6896F558-7DC7-4A67-8908-9BAF1190AE30}"/>
                  </a:ext>
                </a:extLst>
              </p:cNvPr>
              <p:cNvSpPr/>
              <p:nvPr/>
            </p:nvSpPr>
            <p:spPr>
              <a:xfrm rot="-2700000">
                <a:off x="6932929" y="2413095"/>
                <a:ext cx="6381" cy="1377806"/>
              </a:xfrm>
              <a:custGeom>
                <a:avLst/>
                <a:gdLst>
                  <a:gd name="connsiteX0" fmla="*/ 0 w 6381"/>
                  <a:gd name="connsiteY0" fmla="*/ 0 h 1377806"/>
                  <a:gd name="connsiteX1" fmla="*/ 6382 w 6381"/>
                  <a:gd name="connsiteY1" fmla="*/ 0 h 1377806"/>
                  <a:gd name="connsiteX2" fmla="*/ 6382 w 6381"/>
                  <a:gd name="connsiteY2" fmla="*/ 1377807 h 1377806"/>
                  <a:gd name="connsiteX3" fmla="*/ 0 w 6381"/>
                  <a:gd name="connsiteY3" fmla="*/ 1377807 h 1377806"/>
                </a:gdLst>
                <a:ahLst/>
                <a:cxnLst>
                  <a:cxn ang="0">
                    <a:pos x="connsiteX0" y="connsiteY0"/>
                  </a:cxn>
                  <a:cxn ang="0">
                    <a:pos x="connsiteX1" y="connsiteY1"/>
                  </a:cxn>
                  <a:cxn ang="0">
                    <a:pos x="connsiteX2" y="connsiteY2"/>
                  </a:cxn>
                  <a:cxn ang="0">
                    <a:pos x="connsiteX3" y="connsiteY3"/>
                  </a:cxn>
                </a:cxnLst>
                <a:rect l="l" t="t" r="r" b="b"/>
                <a:pathLst>
                  <a:path w="6381" h="1377806">
                    <a:moveTo>
                      <a:pt x="0" y="0"/>
                    </a:moveTo>
                    <a:lnTo>
                      <a:pt x="6382" y="0"/>
                    </a:lnTo>
                    <a:lnTo>
                      <a:pt x="6382" y="1377807"/>
                    </a:lnTo>
                    <a:lnTo>
                      <a:pt x="0" y="1377807"/>
                    </a:lnTo>
                    <a:close/>
                  </a:path>
                </a:pathLst>
              </a:custGeom>
              <a:solidFill>
                <a:srgbClr val="CFCFCF"/>
              </a:solidFill>
              <a:ln w="6373" cap="flat">
                <a:noFill/>
                <a:prstDash val="solid"/>
                <a:miter/>
              </a:ln>
            </p:spPr>
            <p:txBody>
              <a:bodyPr rtlCol="0" anchor="ctr"/>
              <a:lstStyle/>
              <a:p>
                <a:endParaRPr lang="zh-CN" altLang="en-US"/>
              </a:p>
            </p:txBody>
          </p:sp>
          <p:sp>
            <p:nvSpPr>
              <p:cNvPr id="98" name="任意多边形: 形状 97">
                <a:extLst>
                  <a:ext uri="{FF2B5EF4-FFF2-40B4-BE49-F238E27FC236}">
                    <a16:creationId xmlns:a16="http://schemas.microsoft.com/office/drawing/2014/main" id="{E6D66B1C-DA7E-47D2-B6BF-C194F86D06D8}"/>
                  </a:ext>
                </a:extLst>
              </p:cNvPr>
              <p:cNvSpPr/>
              <p:nvPr/>
            </p:nvSpPr>
            <p:spPr>
              <a:xfrm rot="-2700000">
                <a:off x="6964496" y="2426812"/>
                <a:ext cx="6381" cy="1287825"/>
              </a:xfrm>
              <a:custGeom>
                <a:avLst/>
                <a:gdLst>
                  <a:gd name="connsiteX0" fmla="*/ 0 w 6381"/>
                  <a:gd name="connsiteY0" fmla="*/ 0 h 1287825"/>
                  <a:gd name="connsiteX1" fmla="*/ 6382 w 6381"/>
                  <a:gd name="connsiteY1" fmla="*/ 0 h 1287825"/>
                  <a:gd name="connsiteX2" fmla="*/ 6382 w 6381"/>
                  <a:gd name="connsiteY2" fmla="*/ 1287825 h 1287825"/>
                  <a:gd name="connsiteX3" fmla="*/ 0 w 6381"/>
                  <a:gd name="connsiteY3" fmla="*/ 1287825 h 1287825"/>
                </a:gdLst>
                <a:ahLst/>
                <a:cxnLst>
                  <a:cxn ang="0">
                    <a:pos x="connsiteX0" y="connsiteY0"/>
                  </a:cxn>
                  <a:cxn ang="0">
                    <a:pos x="connsiteX1" y="connsiteY1"/>
                  </a:cxn>
                  <a:cxn ang="0">
                    <a:pos x="connsiteX2" y="connsiteY2"/>
                  </a:cxn>
                  <a:cxn ang="0">
                    <a:pos x="connsiteX3" y="connsiteY3"/>
                  </a:cxn>
                </a:cxnLst>
                <a:rect l="l" t="t" r="r" b="b"/>
                <a:pathLst>
                  <a:path w="6381" h="1287825">
                    <a:moveTo>
                      <a:pt x="0" y="0"/>
                    </a:moveTo>
                    <a:lnTo>
                      <a:pt x="6382" y="0"/>
                    </a:lnTo>
                    <a:lnTo>
                      <a:pt x="6382" y="1287825"/>
                    </a:lnTo>
                    <a:lnTo>
                      <a:pt x="0" y="1287825"/>
                    </a:lnTo>
                    <a:close/>
                  </a:path>
                </a:pathLst>
              </a:custGeom>
              <a:solidFill>
                <a:srgbClr val="CFCFCF"/>
              </a:solidFill>
              <a:ln w="6373" cap="flat">
                <a:noFill/>
                <a:prstDash val="solid"/>
                <a:miter/>
              </a:ln>
            </p:spPr>
            <p:txBody>
              <a:bodyPr rtlCol="0" anchor="ctr"/>
              <a:lstStyle/>
              <a:p>
                <a:endParaRPr lang="zh-CN" altLang="en-US"/>
              </a:p>
            </p:txBody>
          </p:sp>
          <p:sp>
            <p:nvSpPr>
              <p:cNvPr id="99" name="任意多边形: 形状 98">
                <a:extLst>
                  <a:ext uri="{FF2B5EF4-FFF2-40B4-BE49-F238E27FC236}">
                    <a16:creationId xmlns:a16="http://schemas.microsoft.com/office/drawing/2014/main" id="{5A2BA81C-AB0E-46FA-8763-A0E2269A63B2}"/>
                  </a:ext>
                </a:extLst>
              </p:cNvPr>
              <p:cNvSpPr/>
              <p:nvPr/>
            </p:nvSpPr>
            <p:spPr>
              <a:xfrm rot="-2700000">
                <a:off x="6996132" y="2439378"/>
                <a:ext cx="6381" cy="1198481"/>
              </a:xfrm>
              <a:custGeom>
                <a:avLst/>
                <a:gdLst>
                  <a:gd name="connsiteX0" fmla="*/ 0 w 6381"/>
                  <a:gd name="connsiteY0" fmla="*/ 0 h 1198481"/>
                  <a:gd name="connsiteX1" fmla="*/ 6382 w 6381"/>
                  <a:gd name="connsiteY1" fmla="*/ 0 h 1198481"/>
                  <a:gd name="connsiteX2" fmla="*/ 6382 w 6381"/>
                  <a:gd name="connsiteY2" fmla="*/ 1198481 h 1198481"/>
                  <a:gd name="connsiteX3" fmla="*/ 0 w 6381"/>
                  <a:gd name="connsiteY3" fmla="*/ 1198481 h 1198481"/>
                </a:gdLst>
                <a:ahLst/>
                <a:cxnLst>
                  <a:cxn ang="0">
                    <a:pos x="connsiteX0" y="connsiteY0"/>
                  </a:cxn>
                  <a:cxn ang="0">
                    <a:pos x="connsiteX1" y="connsiteY1"/>
                  </a:cxn>
                  <a:cxn ang="0">
                    <a:pos x="connsiteX2" y="connsiteY2"/>
                  </a:cxn>
                  <a:cxn ang="0">
                    <a:pos x="connsiteX3" y="connsiteY3"/>
                  </a:cxn>
                </a:cxnLst>
                <a:rect l="l" t="t" r="r" b="b"/>
                <a:pathLst>
                  <a:path w="6381" h="1198481">
                    <a:moveTo>
                      <a:pt x="0" y="0"/>
                    </a:moveTo>
                    <a:lnTo>
                      <a:pt x="6382" y="0"/>
                    </a:lnTo>
                    <a:lnTo>
                      <a:pt x="6382" y="1198481"/>
                    </a:lnTo>
                    <a:lnTo>
                      <a:pt x="0" y="1198481"/>
                    </a:lnTo>
                    <a:close/>
                  </a:path>
                </a:pathLst>
              </a:custGeom>
              <a:solidFill>
                <a:srgbClr val="CFCFCF"/>
              </a:solidFill>
              <a:ln w="6373" cap="flat">
                <a:noFill/>
                <a:prstDash val="solid"/>
                <a:miter/>
              </a:ln>
            </p:spPr>
            <p:txBody>
              <a:bodyPr rtlCol="0" anchor="ctr"/>
              <a:lstStyle/>
              <a:p>
                <a:endParaRPr lang="zh-CN" altLang="en-US"/>
              </a:p>
            </p:txBody>
          </p:sp>
          <p:sp>
            <p:nvSpPr>
              <p:cNvPr id="100" name="任意多边形: 形状 99">
                <a:extLst>
                  <a:ext uri="{FF2B5EF4-FFF2-40B4-BE49-F238E27FC236}">
                    <a16:creationId xmlns:a16="http://schemas.microsoft.com/office/drawing/2014/main" id="{CFDB231A-821A-4849-885C-4B3CEEA67F80}"/>
                  </a:ext>
                </a:extLst>
              </p:cNvPr>
              <p:cNvSpPr/>
              <p:nvPr/>
            </p:nvSpPr>
            <p:spPr>
              <a:xfrm rot="-2700000">
                <a:off x="7028283" y="2452778"/>
                <a:ext cx="6381" cy="1108499"/>
              </a:xfrm>
              <a:custGeom>
                <a:avLst/>
                <a:gdLst>
                  <a:gd name="connsiteX0" fmla="*/ 0 w 6381"/>
                  <a:gd name="connsiteY0" fmla="*/ 0 h 1108499"/>
                  <a:gd name="connsiteX1" fmla="*/ 6382 w 6381"/>
                  <a:gd name="connsiteY1" fmla="*/ 0 h 1108499"/>
                  <a:gd name="connsiteX2" fmla="*/ 6382 w 6381"/>
                  <a:gd name="connsiteY2" fmla="*/ 1108500 h 1108499"/>
                  <a:gd name="connsiteX3" fmla="*/ 0 w 6381"/>
                  <a:gd name="connsiteY3" fmla="*/ 1108500 h 1108499"/>
                </a:gdLst>
                <a:ahLst/>
                <a:cxnLst>
                  <a:cxn ang="0">
                    <a:pos x="connsiteX0" y="connsiteY0"/>
                  </a:cxn>
                  <a:cxn ang="0">
                    <a:pos x="connsiteX1" y="connsiteY1"/>
                  </a:cxn>
                  <a:cxn ang="0">
                    <a:pos x="connsiteX2" y="connsiteY2"/>
                  </a:cxn>
                  <a:cxn ang="0">
                    <a:pos x="connsiteX3" y="connsiteY3"/>
                  </a:cxn>
                </a:cxnLst>
                <a:rect l="l" t="t" r="r" b="b"/>
                <a:pathLst>
                  <a:path w="6381" h="1108499">
                    <a:moveTo>
                      <a:pt x="0" y="0"/>
                    </a:moveTo>
                    <a:lnTo>
                      <a:pt x="6382" y="0"/>
                    </a:lnTo>
                    <a:lnTo>
                      <a:pt x="6382" y="1108500"/>
                    </a:lnTo>
                    <a:lnTo>
                      <a:pt x="0" y="1108500"/>
                    </a:lnTo>
                    <a:close/>
                  </a:path>
                </a:pathLst>
              </a:custGeom>
              <a:solidFill>
                <a:srgbClr val="CFCFCF"/>
              </a:solidFill>
              <a:ln w="6373" cap="flat">
                <a:noFill/>
                <a:prstDash val="solid"/>
                <a:miter/>
              </a:ln>
            </p:spPr>
            <p:txBody>
              <a:bodyPr rtlCol="0" anchor="ctr"/>
              <a:lstStyle/>
              <a:p>
                <a:endParaRPr lang="zh-CN" altLang="en-US"/>
              </a:p>
            </p:txBody>
          </p:sp>
          <p:sp>
            <p:nvSpPr>
              <p:cNvPr id="101" name="任意多边形: 形状 100">
                <a:extLst>
                  <a:ext uri="{FF2B5EF4-FFF2-40B4-BE49-F238E27FC236}">
                    <a16:creationId xmlns:a16="http://schemas.microsoft.com/office/drawing/2014/main" id="{3B808AA7-4A03-41A8-8BC5-80CB39494838}"/>
                  </a:ext>
                </a:extLst>
              </p:cNvPr>
              <p:cNvSpPr/>
              <p:nvPr/>
            </p:nvSpPr>
            <p:spPr>
              <a:xfrm rot="-2700000">
                <a:off x="7059962" y="2465726"/>
                <a:ext cx="6381" cy="1018517"/>
              </a:xfrm>
              <a:custGeom>
                <a:avLst/>
                <a:gdLst>
                  <a:gd name="connsiteX0" fmla="*/ 0 w 6381"/>
                  <a:gd name="connsiteY0" fmla="*/ 0 h 1018517"/>
                  <a:gd name="connsiteX1" fmla="*/ 6382 w 6381"/>
                  <a:gd name="connsiteY1" fmla="*/ 0 h 1018517"/>
                  <a:gd name="connsiteX2" fmla="*/ 6382 w 6381"/>
                  <a:gd name="connsiteY2" fmla="*/ 1018518 h 1018517"/>
                  <a:gd name="connsiteX3" fmla="*/ 0 w 6381"/>
                  <a:gd name="connsiteY3" fmla="*/ 1018518 h 1018517"/>
                </a:gdLst>
                <a:ahLst/>
                <a:cxnLst>
                  <a:cxn ang="0">
                    <a:pos x="connsiteX0" y="connsiteY0"/>
                  </a:cxn>
                  <a:cxn ang="0">
                    <a:pos x="connsiteX1" y="connsiteY1"/>
                  </a:cxn>
                  <a:cxn ang="0">
                    <a:pos x="connsiteX2" y="connsiteY2"/>
                  </a:cxn>
                  <a:cxn ang="0">
                    <a:pos x="connsiteX3" y="connsiteY3"/>
                  </a:cxn>
                </a:cxnLst>
                <a:rect l="l" t="t" r="r" b="b"/>
                <a:pathLst>
                  <a:path w="6381" h="1018517">
                    <a:moveTo>
                      <a:pt x="0" y="0"/>
                    </a:moveTo>
                    <a:lnTo>
                      <a:pt x="6382" y="0"/>
                    </a:lnTo>
                    <a:lnTo>
                      <a:pt x="6382" y="1018518"/>
                    </a:lnTo>
                    <a:lnTo>
                      <a:pt x="0" y="1018518"/>
                    </a:lnTo>
                    <a:close/>
                  </a:path>
                </a:pathLst>
              </a:custGeom>
              <a:solidFill>
                <a:srgbClr val="CFCFCF"/>
              </a:solidFill>
              <a:ln w="6373" cap="flat">
                <a:noFill/>
                <a:prstDash val="solid"/>
                <a:miter/>
              </a:ln>
            </p:spPr>
            <p:txBody>
              <a:bodyPr rtlCol="0" anchor="ctr"/>
              <a:lstStyle/>
              <a:p>
                <a:endParaRPr lang="zh-CN" altLang="en-US"/>
              </a:p>
            </p:txBody>
          </p:sp>
          <p:sp>
            <p:nvSpPr>
              <p:cNvPr id="102" name="任意多边形: 形状 101">
                <a:extLst>
                  <a:ext uri="{FF2B5EF4-FFF2-40B4-BE49-F238E27FC236}">
                    <a16:creationId xmlns:a16="http://schemas.microsoft.com/office/drawing/2014/main" id="{4C8E3BB4-F302-45B4-898C-AAE2EA3501C6}"/>
                  </a:ext>
                </a:extLst>
              </p:cNvPr>
              <p:cNvSpPr/>
              <p:nvPr/>
            </p:nvSpPr>
            <p:spPr>
              <a:xfrm rot="-2700000">
                <a:off x="7091805" y="2478816"/>
                <a:ext cx="6381" cy="928535"/>
              </a:xfrm>
              <a:custGeom>
                <a:avLst/>
                <a:gdLst>
                  <a:gd name="connsiteX0" fmla="*/ 0 w 6381"/>
                  <a:gd name="connsiteY0" fmla="*/ 0 h 928535"/>
                  <a:gd name="connsiteX1" fmla="*/ 6382 w 6381"/>
                  <a:gd name="connsiteY1" fmla="*/ 0 h 928535"/>
                  <a:gd name="connsiteX2" fmla="*/ 6382 w 6381"/>
                  <a:gd name="connsiteY2" fmla="*/ 928536 h 928535"/>
                  <a:gd name="connsiteX3" fmla="*/ 0 w 6381"/>
                  <a:gd name="connsiteY3" fmla="*/ 928536 h 928535"/>
                </a:gdLst>
                <a:ahLst/>
                <a:cxnLst>
                  <a:cxn ang="0">
                    <a:pos x="connsiteX0" y="connsiteY0"/>
                  </a:cxn>
                  <a:cxn ang="0">
                    <a:pos x="connsiteX1" y="connsiteY1"/>
                  </a:cxn>
                  <a:cxn ang="0">
                    <a:pos x="connsiteX2" y="connsiteY2"/>
                  </a:cxn>
                  <a:cxn ang="0">
                    <a:pos x="connsiteX3" y="connsiteY3"/>
                  </a:cxn>
                </a:cxnLst>
                <a:rect l="l" t="t" r="r" b="b"/>
                <a:pathLst>
                  <a:path w="6381" h="928535">
                    <a:moveTo>
                      <a:pt x="0" y="0"/>
                    </a:moveTo>
                    <a:lnTo>
                      <a:pt x="6382" y="0"/>
                    </a:lnTo>
                    <a:lnTo>
                      <a:pt x="6382" y="928536"/>
                    </a:lnTo>
                    <a:lnTo>
                      <a:pt x="0" y="928536"/>
                    </a:lnTo>
                    <a:close/>
                  </a:path>
                </a:pathLst>
              </a:custGeom>
              <a:solidFill>
                <a:srgbClr val="CFCFCF"/>
              </a:solidFill>
              <a:ln w="6373" cap="flat">
                <a:noFill/>
                <a:prstDash val="solid"/>
                <a:miter/>
              </a:ln>
            </p:spPr>
            <p:txBody>
              <a:bodyPr rtlCol="0" anchor="ctr"/>
              <a:lstStyle/>
              <a:p>
                <a:endParaRPr lang="zh-CN" altLang="en-US"/>
              </a:p>
            </p:txBody>
          </p:sp>
          <p:sp>
            <p:nvSpPr>
              <p:cNvPr id="103" name="任意多边形: 形状 102">
                <a:extLst>
                  <a:ext uri="{FF2B5EF4-FFF2-40B4-BE49-F238E27FC236}">
                    <a16:creationId xmlns:a16="http://schemas.microsoft.com/office/drawing/2014/main" id="{C2EBF25B-CB1D-423E-823A-9F8B93F77DFB}"/>
                  </a:ext>
                </a:extLst>
              </p:cNvPr>
              <p:cNvSpPr/>
              <p:nvPr/>
            </p:nvSpPr>
            <p:spPr>
              <a:xfrm rot="-2700000">
                <a:off x="7123391" y="2492535"/>
                <a:ext cx="6381" cy="838554"/>
              </a:xfrm>
              <a:custGeom>
                <a:avLst/>
                <a:gdLst>
                  <a:gd name="connsiteX0" fmla="*/ 0 w 6381"/>
                  <a:gd name="connsiteY0" fmla="*/ 0 h 838554"/>
                  <a:gd name="connsiteX1" fmla="*/ 6382 w 6381"/>
                  <a:gd name="connsiteY1" fmla="*/ 0 h 838554"/>
                  <a:gd name="connsiteX2" fmla="*/ 6382 w 6381"/>
                  <a:gd name="connsiteY2" fmla="*/ 838554 h 838554"/>
                  <a:gd name="connsiteX3" fmla="*/ 0 w 6381"/>
                  <a:gd name="connsiteY3" fmla="*/ 838554 h 838554"/>
                </a:gdLst>
                <a:ahLst/>
                <a:cxnLst>
                  <a:cxn ang="0">
                    <a:pos x="connsiteX0" y="connsiteY0"/>
                  </a:cxn>
                  <a:cxn ang="0">
                    <a:pos x="connsiteX1" y="connsiteY1"/>
                  </a:cxn>
                  <a:cxn ang="0">
                    <a:pos x="connsiteX2" y="connsiteY2"/>
                  </a:cxn>
                  <a:cxn ang="0">
                    <a:pos x="connsiteX3" y="connsiteY3"/>
                  </a:cxn>
                </a:cxnLst>
                <a:rect l="l" t="t" r="r" b="b"/>
                <a:pathLst>
                  <a:path w="6381" h="838554">
                    <a:moveTo>
                      <a:pt x="0" y="0"/>
                    </a:moveTo>
                    <a:lnTo>
                      <a:pt x="6382" y="0"/>
                    </a:lnTo>
                    <a:lnTo>
                      <a:pt x="6382" y="838554"/>
                    </a:lnTo>
                    <a:lnTo>
                      <a:pt x="0" y="838554"/>
                    </a:lnTo>
                    <a:close/>
                  </a:path>
                </a:pathLst>
              </a:custGeom>
              <a:solidFill>
                <a:srgbClr val="CFCFCF"/>
              </a:solidFill>
              <a:ln w="6373" cap="flat">
                <a:noFill/>
                <a:prstDash val="solid"/>
                <a:miter/>
              </a:ln>
            </p:spPr>
            <p:txBody>
              <a:bodyPr rtlCol="0" anchor="ctr"/>
              <a:lstStyle/>
              <a:p>
                <a:endParaRPr lang="zh-CN" altLang="en-US"/>
              </a:p>
            </p:txBody>
          </p:sp>
          <p:sp>
            <p:nvSpPr>
              <p:cNvPr id="104" name="任意多边形: 形状 103">
                <a:extLst>
                  <a:ext uri="{FF2B5EF4-FFF2-40B4-BE49-F238E27FC236}">
                    <a16:creationId xmlns:a16="http://schemas.microsoft.com/office/drawing/2014/main" id="{9993B7C1-C96A-40BC-9E76-AD110464FBA8}"/>
                  </a:ext>
                </a:extLst>
              </p:cNvPr>
              <p:cNvSpPr/>
              <p:nvPr/>
            </p:nvSpPr>
            <p:spPr>
              <a:xfrm rot="-2700000">
                <a:off x="7154915" y="2505325"/>
                <a:ext cx="6381" cy="748572"/>
              </a:xfrm>
              <a:custGeom>
                <a:avLst/>
                <a:gdLst>
                  <a:gd name="connsiteX0" fmla="*/ 0 w 6381"/>
                  <a:gd name="connsiteY0" fmla="*/ 0 h 748572"/>
                  <a:gd name="connsiteX1" fmla="*/ 6382 w 6381"/>
                  <a:gd name="connsiteY1" fmla="*/ 0 h 748572"/>
                  <a:gd name="connsiteX2" fmla="*/ 6382 w 6381"/>
                  <a:gd name="connsiteY2" fmla="*/ 748572 h 748572"/>
                  <a:gd name="connsiteX3" fmla="*/ 0 w 6381"/>
                  <a:gd name="connsiteY3" fmla="*/ 748572 h 748572"/>
                </a:gdLst>
                <a:ahLst/>
                <a:cxnLst>
                  <a:cxn ang="0">
                    <a:pos x="connsiteX0" y="connsiteY0"/>
                  </a:cxn>
                  <a:cxn ang="0">
                    <a:pos x="connsiteX1" y="connsiteY1"/>
                  </a:cxn>
                  <a:cxn ang="0">
                    <a:pos x="connsiteX2" y="connsiteY2"/>
                  </a:cxn>
                  <a:cxn ang="0">
                    <a:pos x="connsiteX3" y="connsiteY3"/>
                  </a:cxn>
                </a:cxnLst>
                <a:rect l="l" t="t" r="r" b="b"/>
                <a:pathLst>
                  <a:path w="6381" h="748572">
                    <a:moveTo>
                      <a:pt x="0" y="0"/>
                    </a:moveTo>
                    <a:lnTo>
                      <a:pt x="6382" y="0"/>
                    </a:lnTo>
                    <a:lnTo>
                      <a:pt x="6382" y="748572"/>
                    </a:lnTo>
                    <a:lnTo>
                      <a:pt x="0" y="748572"/>
                    </a:lnTo>
                    <a:close/>
                  </a:path>
                </a:pathLst>
              </a:custGeom>
              <a:solidFill>
                <a:srgbClr val="CFCFCF"/>
              </a:solidFill>
              <a:ln w="6373" cap="flat">
                <a:noFill/>
                <a:prstDash val="solid"/>
                <a:miter/>
              </a:ln>
            </p:spPr>
            <p:txBody>
              <a:bodyPr rtlCol="0" anchor="ctr"/>
              <a:lstStyle/>
              <a:p>
                <a:endParaRPr lang="zh-CN" altLang="en-US"/>
              </a:p>
            </p:txBody>
          </p:sp>
          <p:sp>
            <p:nvSpPr>
              <p:cNvPr id="105" name="任意多边形: 形状 104">
                <a:extLst>
                  <a:ext uri="{FF2B5EF4-FFF2-40B4-BE49-F238E27FC236}">
                    <a16:creationId xmlns:a16="http://schemas.microsoft.com/office/drawing/2014/main" id="{58655A54-C2A5-423B-BD5D-7B8F66E9AC2C}"/>
                  </a:ext>
                </a:extLst>
              </p:cNvPr>
              <p:cNvSpPr/>
              <p:nvPr/>
            </p:nvSpPr>
            <p:spPr>
              <a:xfrm rot="-2700000">
                <a:off x="7187145" y="2518485"/>
                <a:ext cx="6381" cy="659228"/>
              </a:xfrm>
              <a:custGeom>
                <a:avLst/>
                <a:gdLst>
                  <a:gd name="connsiteX0" fmla="*/ 0 w 6381"/>
                  <a:gd name="connsiteY0" fmla="*/ 0 h 659228"/>
                  <a:gd name="connsiteX1" fmla="*/ 6382 w 6381"/>
                  <a:gd name="connsiteY1" fmla="*/ 0 h 659228"/>
                  <a:gd name="connsiteX2" fmla="*/ 6382 w 6381"/>
                  <a:gd name="connsiteY2" fmla="*/ 659229 h 659228"/>
                  <a:gd name="connsiteX3" fmla="*/ 0 w 6381"/>
                  <a:gd name="connsiteY3" fmla="*/ 659229 h 659228"/>
                </a:gdLst>
                <a:ahLst/>
                <a:cxnLst>
                  <a:cxn ang="0">
                    <a:pos x="connsiteX0" y="connsiteY0"/>
                  </a:cxn>
                  <a:cxn ang="0">
                    <a:pos x="connsiteX1" y="connsiteY1"/>
                  </a:cxn>
                  <a:cxn ang="0">
                    <a:pos x="connsiteX2" y="connsiteY2"/>
                  </a:cxn>
                  <a:cxn ang="0">
                    <a:pos x="connsiteX3" y="connsiteY3"/>
                  </a:cxn>
                </a:cxnLst>
                <a:rect l="l" t="t" r="r" b="b"/>
                <a:pathLst>
                  <a:path w="6381" h="659228">
                    <a:moveTo>
                      <a:pt x="0" y="0"/>
                    </a:moveTo>
                    <a:lnTo>
                      <a:pt x="6382" y="0"/>
                    </a:lnTo>
                    <a:lnTo>
                      <a:pt x="6382" y="659229"/>
                    </a:lnTo>
                    <a:lnTo>
                      <a:pt x="0" y="659229"/>
                    </a:lnTo>
                    <a:close/>
                  </a:path>
                </a:pathLst>
              </a:custGeom>
              <a:solidFill>
                <a:srgbClr val="CFCFCF"/>
              </a:solidFill>
              <a:ln w="6373" cap="flat">
                <a:noFill/>
                <a:prstDash val="solid"/>
                <a:miter/>
              </a:ln>
            </p:spPr>
            <p:txBody>
              <a:bodyPr rtlCol="0" anchor="ctr"/>
              <a:lstStyle/>
              <a:p>
                <a:endParaRPr lang="zh-CN" altLang="en-US"/>
              </a:p>
            </p:txBody>
          </p:sp>
          <p:sp>
            <p:nvSpPr>
              <p:cNvPr id="106" name="任意多边形: 形状 105">
                <a:extLst>
                  <a:ext uri="{FF2B5EF4-FFF2-40B4-BE49-F238E27FC236}">
                    <a16:creationId xmlns:a16="http://schemas.microsoft.com/office/drawing/2014/main" id="{B4B4A52B-1CF3-4D60-A7C6-78EA6E8540D3}"/>
                  </a:ext>
                </a:extLst>
              </p:cNvPr>
              <p:cNvSpPr/>
              <p:nvPr/>
            </p:nvSpPr>
            <p:spPr>
              <a:xfrm rot="-2700000">
                <a:off x="7219195" y="2531766"/>
                <a:ext cx="6381" cy="569246"/>
              </a:xfrm>
              <a:custGeom>
                <a:avLst/>
                <a:gdLst>
                  <a:gd name="connsiteX0" fmla="*/ 0 w 6381"/>
                  <a:gd name="connsiteY0" fmla="*/ 0 h 569246"/>
                  <a:gd name="connsiteX1" fmla="*/ 6382 w 6381"/>
                  <a:gd name="connsiteY1" fmla="*/ 0 h 569246"/>
                  <a:gd name="connsiteX2" fmla="*/ 6382 w 6381"/>
                  <a:gd name="connsiteY2" fmla="*/ 569247 h 569246"/>
                  <a:gd name="connsiteX3" fmla="*/ 0 w 6381"/>
                  <a:gd name="connsiteY3" fmla="*/ 569247 h 569246"/>
                </a:gdLst>
                <a:ahLst/>
                <a:cxnLst>
                  <a:cxn ang="0">
                    <a:pos x="connsiteX0" y="connsiteY0"/>
                  </a:cxn>
                  <a:cxn ang="0">
                    <a:pos x="connsiteX1" y="connsiteY1"/>
                  </a:cxn>
                  <a:cxn ang="0">
                    <a:pos x="connsiteX2" y="connsiteY2"/>
                  </a:cxn>
                  <a:cxn ang="0">
                    <a:pos x="connsiteX3" y="connsiteY3"/>
                  </a:cxn>
                </a:cxnLst>
                <a:rect l="l" t="t" r="r" b="b"/>
                <a:pathLst>
                  <a:path w="6381" h="569246">
                    <a:moveTo>
                      <a:pt x="0" y="0"/>
                    </a:moveTo>
                    <a:lnTo>
                      <a:pt x="6382" y="0"/>
                    </a:lnTo>
                    <a:lnTo>
                      <a:pt x="6382" y="569247"/>
                    </a:lnTo>
                    <a:lnTo>
                      <a:pt x="0" y="569247"/>
                    </a:lnTo>
                    <a:close/>
                  </a:path>
                </a:pathLst>
              </a:custGeom>
              <a:solidFill>
                <a:srgbClr val="CFCFCF"/>
              </a:solidFill>
              <a:ln w="6373" cap="flat">
                <a:noFill/>
                <a:prstDash val="solid"/>
                <a:miter/>
              </a:ln>
            </p:spPr>
            <p:txBody>
              <a:bodyPr rtlCol="0" anchor="ctr"/>
              <a:lstStyle/>
              <a:p>
                <a:endParaRPr lang="zh-CN" altLang="en-US"/>
              </a:p>
            </p:txBody>
          </p:sp>
          <p:sp>
            <p:nvSpPr>
              <p:cNvPr id="107" name="任意多边形: 形状 106">
                <a:extLst>
                  <a:ext uri="{FF2B5EF4-FFF2-40B4-BE49-F238E27FC236}">
                    <a16:creationId xmlns:a16="http://schemas.microsoft.com/office/drawing/2014/main" id="{CA051E9F-0366-44EE-A33C-2D3DE7D76C98}"/>
                  </a:ext>
                </a:extLst>
              </p:cNvPr>
              <p:cNvSpPr/>
              <p:nvPr/>
            </p:nvSpPr>
            <p:spPr>
              <a:xfrm rot="-2700000">
                <a:off x="7250703" y="2544539"/>
                <a:ext cx="6381" cy="479264"/>
              </a:xfrm>
              <a:custGeom>
                <a:avLst/>
                <a:gdLst>
                  <a:gd name="connsiteX0" fmla="*/ 0 w 6381"/>
                  <a:gd name="connsiteY0" fmla="*/ 0 h 479264"/>
                  <a:gd name="connsiteX1" fmla="*/ 6382 w 6381"/>
                  <a:gd name="connsiteY1" fmla="*/ 0 h 479264"/>
                  <a:gd name="connsiteX2" fmla="*/ 6382 w 6381"/>
                  <a:gd name="connsiteY2" fmla="*/ 479265 h 479264"/>
                  <a:gd name="connsiteX3" fmla="*/ 0 w 6381"/>
                  <a:gd name="connsiteY3" fmla="*/ 479265 h 479264"/>
                </a:gdLst>
                <a:ahLst/>
                <a:cxnLst>
                  <a:cxn ang="0">
                    <a:pos x="connsiteX0" y="connsiteY0"/>
                  </a:cxn>
                  <a:cxn ang="0">
                    <a:pos x="connsiteX1" y="connsiteY1"/>
                  </a:cxn>
                  <a:cxn ang="0">
                    <a:pos x="connsiteX2" y="connsiteY2"/>
                  </a:cxn>
                  <a:cxn ang="0">
                    <a:pos x="connsiteX3" y="connsiteY3"/>
                  </a:cxn>
                </a:cxnLst>
                <a:rect l="l" t="t" r="r" b="b"/>
                <a:pathLst>
                  <a:path w="6381" h="479264">
                    <a:moveTo>
                      <a:pt x="0" y="0"/>
                    </a:moveTo>
                    <a:lnTo>
                      <a:pt x="6382" y="0"/>
                    </a:lnTo>
                    <a:lnTo>
                      <a:pt x="6382" y="479265"/>
                    </a:lnTo>
                    <a:lnTo>
                      <a:pt x="0" y="479265"/>
                    </a:lnTo>
                    <a:close/>
                  </a:path>
                </a:pathLst>
              </a:custGeom>
              <a:solidFill>
                <a:srgbClr val="CFCFCF"/>
              </a:solidFill>
              <a:ln w="6373" cap="flat">
                <a:noFill/>
                <a:prstDash val="solid"/>
                <a:miter/>
              </a:ln>
            </p:spPr>
            <p:txBody>
              <a:bodyPr rtlCol="0" anchor="ctr"/>
              <a:lstStyle/>
              <a:p>
                <a:endParaRPr lang="zh-CN" altLang="en-US"/>
              </a:p>
            </p:txBody>
          </p:sp>
          <p:sp>
            <p:nvSpPr>
              <p:cNvPr id="108" name="任意多边形: 形状 107">
                <a:extLst>
                  <a:ext uri="{FF2B5EF4-FFF2-40B4-BE49-F238E27FC236}">
                    <a16:creationId xmlns:a16="http://schemas.microsoft.com/office/drawing/2014/main" id="{E3001CF6-1634-45FA-A498-645345D78601}"/>
                  </a:ext>
                </a:extLst>
              </p:cNvPr>
              <p:cNvSpPr/>
              <p:nvPr/>
            </p:nvSpPr>
            <p:spPr>
              <a:xfrm rot="-2700000">
                <a:off x="7282254" y="2558242"/>
                <a:ext cx="6381" cy="389283"/>
              </a:xfrm>
              <a:custGeom>
                <a:avLst/>
                <a:gdLst>
                  <a:gd name="connsiteX0" fmla="*/ 0 w 6381"/>
                  <a:gd name="connsiteY0" fmla="*/ 0 h 389283"/>
                  <a:gd name="connsiteX1" fmla="*/ 6382 w 6381"/>
                  <a:gd name="connsiteY1" fmla="*/ 0 h 389283"/>
                  <a:gd name="connsiteX2" fmla="*/ 6382 w 6381"/>
                  <a:gd name="connsiteY2" fmla="*/ 389283 h 389283"/>
                  <a:gd name="connsiteX3" fmla="*/ 0 w 6381"/>
                  <a:gd name="connsiteY3" fmla="*/ 389283 h 389283"/>
                </a:gdLst>
                <a:ahLst/>
                <a:cxnLst>
                  <a:cxn ang="0">
                    <a:pos x="connsiteX0" y="connsiteY0"/>
                  </a:cxn>
                  <a:cxn ang="0">
                    <a:pos x="connsiteX1" y="connsiteY1"/>
                  </a:cxn>
                  <a:cxn ang="0">
                    <a:pos x="connsiteX2" y="connsiteY2"/>
                  </a:cxn>
                  <a:cxn ang="0">
                    <a:pos x="connsiteX3" y="connsiteY3"/>
                  </a:cxn>
                </a:cxnLst>
                <a:rect l="l" t="t" r="r" b="b"/>
                <a:pathLst>
                  <a:path w="6381" h="389283">
                    <a:moveTo>
                      <a:pt x="0" y="0"/>
                    </a:moveTo>
                    <a:lnTo>
                      <a:pt x="6382" y="0"/>
                    </a:lnTo>
                    <a:lnTo>
                      <a:pt x="6382" y="389283"/>
                    </a:lnTo>
                    <a:lnTo>
                      <a:pt x="0" y="389283"/>
                    </a:lnTo>
                    <a:close/>
                  </a:path>
                </a:pathLst>
              </a:custGeom>
              <a:solidFill>
                <a:srgbClr val="CFCFCF"/>
              </a:solidFill>
              <a:ln w="6373" cap="flat">
                <a:noFill/>
                <a:prstDash val="solid"/>
                <a:miter/>
              </a:ln>
            </p:spPr>
            <p:txBody>
              <a:bodyPr rtlCol="0" anchor="ctr"/>
              <a:lstStyle/>
              <a:p>
                <a:endParaRPr lang="zh-CN" altLang="en-US"/>
              </a:p>
            </p:txBody>
          </p:sp>
          <p:sp>
            <p:nvSpPr>
              <p:cNvPr id="109" name="任意多边形: 形状 108">
                <a:extLst>
                  <a:ext uri="{FF2B5EF4-FFF2-40B4-BE49-F238E27FC236}">
                    <a16:creationId xmlns:a16="http://schemas.microsoft.com/office/drawing/2014/main" id="{41F4EF6D-EF95-4F03-ADFE-71E53E5368B2}"/>
                  </a:ext>
                </a:extLst>
              </p:cNvPr>
              <p:cNvSpPr/>
              <p:nvPr/>
            </p:nvSpPr>
            <p:spPr>
              <a:xfrm rot="-2700000">
                <a:off x="7314287" y="2571504"/>
                <a:ext cx="6381" cy="299301"/>
              </a:xfrm>
              <a:custGeom>
                <a:avLst/>
                <a:gdLst>
                  <a:gd name="connsiteX0" fmla="*/ 0 w 6381"/>
                  <a:gd name="connsiteY0" fmla="*/ 0 h 299301"/>
                  <a:gd name="connsiteX1" fmla="*/ 6382 w 6381"/>
                  <a:gd name="connsiteY1" fmla="*/ 0 h 299301"/>
                  <a:gd name="connsiteX2" fmla="*/ 6382 w 6381"/>
                  <a:gd name="connsiteY2" fmla="*/ 299301 h 299301"/>
                  <a:gd name="connsiteX3" fmla="*/ 0 w 6381"/>
                  <a:gd name="connsiteY3" fmla="*/ 299301 h 299301"/>
                </a:gdLst>
                <a:ahLst/>
                <a:cxnLst>
                  <a:cxn ang="0">
                    <a:pos x="connsiteX0" y="connsiteY0"/>
                  </a:cxn>
                  <a:cxn ang="0">
                    <a:pos x="connsiteX1" y="connsiteY1"/>
                  </a:cxn>
                  <a:cxn ang="0">
                    <a:pos x="connsiteX2" y="connsiteY2"/>
                  </a:cxn>
                  <a:cxn ang="0">
                    <a:pos x="connsiteX3" y="connsiteY3"/>
                  </a:cxn>
                </a:cxnLst>
                <a:rect l="l" t="t" r="r" b="b"/>
                <a:pathLst>
                  <a:path w="6381" h="299301">
                    <a:moveTo>
                      <a:pt x="0" y="0"/>
                    </a:moveTo>
                    <a:lnTo>
                      <a:pt x="6382" y="0"/>
                    </a:lnTo>
                    <a:lnTo>
                      <a:pt x="6382" y="299301"/>
                    </a:lnTo>
                    <a:lnTo>
                      <a:pt x="0" y="299301"/>
                    </a:lnTo>
                    <a:close/>
                  </a:path>
                </a:pathLst>
              </a:custGeom>
              <a:solidFill>
                <a:srgbClr val="CFCFCF"/>
              </a:solidFill>
              <a:ln w="6373" cap="flat">
                <a:noFill/>
                <a:prstDash val="solid"/>
                <a:miter/>
              </a:ln>
            </p:spPr>
            <p:txBody>
              <a:bodyPr rtlCol="0" anchor="ctr"/>
              <a:lstStyle/>
              <a:p>
                <a:endParaRPr lang="zh-CN" altLang="en-US"/>
              </a:p>
            </p:txBody>
          </p:sp>
          <p:sp>
            <p:nvSpPr>
              <p:cNvPr id="110" name="任意多边形: 形状 109">
                <a:extLst>
                  <a:ext uri="{FF2B5EF4-FFF2-40B4-BE49-F238E27FC236}">
                    <a16:creationId xmlns:a16="http://schemas.microsoft.com/office/drawing/2014/main" id="{408EAAEF-6CA2-4F5F-86F7-6E6EE2807EE6}"/>
                  </a:ext>
                </a:extLst>
              </p:cNvPr>
              <p:cNvSpPr/>
              <p:nvPr/>
            </p:nvSpPr>
            <p:spPr>
              <a:xfrm rot="-2700000">
                <a:off x="7345836" y="2584322"/>
                <a:ext cx="6381" cy="209319"/>
              </a:xfrm>
              <a:custGeom>
                <a:avLst/>
                <a:gdLst>
                  <a:gd name="connsiteX0" fmla="*/ 0 w 6381"/>
                  <a:gd name="connsiteY0" fmla="*/ 0 h 209319"/>
                  <a:gd name="connsiteX1" fmla="*/ 6382 w 6381"/>
                  <a:gd name="connsiteY1" fmla="*/ 0 h 209319"/>
                  <a:gd name="connsiteX2" fmla="*/ 6382 w 6381"/>
                  <a:gd name="connsiteY2" fmla="*/ 209319 h 209319"/>
                  <a:gd name="connsiteX3" fmla="*/ 0 w 6381"/>
                  <a:gd name="connsiteY3" fmla="*/ 209319 h 209319"/>
                </a:gdLst>
                <a:ahLst/>
                <a:cxnLst>
                  <a:cxn ang="0">
                    <a:pos x="connsiteX0" y="connsiteY0"/>
                  </a:cxn>
                  <a:cxn ang="0">
                    <a:pos x="connsiteX1" y="connsiteY1"/>
                  </a:cxn>
                  <a:cxn ang="0">
                    <a:pos x="connsiteX2" y="connsiteY2"/>
                  </a:cxn>
                  <a:cxn ang="0">
                    <a:pos x="connsiteX3" y="connsiteY3"/>
                  </a:cxn>
                </a:cxnLst>
                <a:rect l="l" t="t" r="r" b="b"/>
                <a:pathLst>
                  <a:path w="6381" h="209319">
                    <a:moveTo>
                      <a:pt x="0" y="0"/>
                    </a:moveTo>
                    <a:lnTo>
                      <a:pt x="6382" y="0"/>
                    </a:lnTo>
                    <a:lnTo>
                      <a:pt x="6382" y="209319"/>
                    </a:lnTo>
                    <a:lnTo>
                      <a:pt x="0" y="209319"/>
                    </a:lnTo>
                    <a:close/>
                  </a:path>
                </a:pathLst>
              </a:custGeom>
              <a:solidFill>
                <a:srgbClr val="CFCFCF"/>
              </a:solidFill>
              <a:ln w="6373" cap="flat">
                <a:noFill/>
                <a:prstDash val="solid"/>
                <a:miter/>
              </a:ln>
            </p:spPr>
            <p:txBody>
              <a:bodyPr rtlCol="0" anchor="ctr"/>
              <a:lstStyle/>
              <a:p>
                <a:endParaRPr lang="zh-CN" altLang="en-US"/>
              </a:p>
            </p:txBody>
          </p:sp>
          <p:sp>
            <p:nvSpPr>
              <p:cNvPr id="111" name="任意多边形: 形状 110">
                <a:extLst>
                  <a:ext uri="{FF2B5EF4-FFF2-40B4-BE49-F238E27FC236}">
                    <a16:creationId xmlns:a16="http://schemas.microsoft.com/office/drawing/2014/main" id="{7AE15CFC-F6A9-4F01-9A1D-34482E642796}"/>
                  </a:ext>
                </a:extLst>
              </p:cNvPr>
              <p:cNvSpPr/>
              <p:nvPr/>
            </p:nvSpPr>
            <p:spPr>
              <a:xfrm rot="-2700000">
                <a:off x="7377843" y="2597578"/>
                <a:ext cx="6381" cy="119337"/>
              </a:xfrm>
              <a:custGeom>
                <a:avLst/>
                <a:gdLst>
                  <a:gd name="connsiteX0" fmla="*/ 0 w 6381"/>
                  <a:gd name="connsiteY0" fmla="*/ 0 h 119337"/>
                  <a:gd name="connsiteX1" fmla="*/ 6382 w 6381"/>
                  <a:gd name="connsiteY1" fmla="*/ 0 h 119337"/>
                  <a:gd name="connsiteX2" fmla="*/ 6382 w 6381"/>
                  <a:gd name="connsiteY2" fmla="*/ 119338 h 119337"/>
                  <a:gd name="connsiteX3" fmla="*/ 0 w 6381"/>
                  <a:gd name="connsiteY3" fmla="*/ 119338 h 119337"/>
                </a:gdLst>
                <a:ahLst/>
                <a:cxnLst>
                  <a:cxn ang="0">
                    <a:pos x="connsiteX0" y="connsiteY0"/>
                  </a:cxn>
                  <a:cxn ang="0">
                    <a:pos x="connsiteX1" y="connsiteY1"/>
                  </a:cxn>
                  <a:cxn ang="0">
                    <a:pos x="connsiteX2" y="connsiteY2"/>
                  </a:cxn>
                  <a:cxn ang="0">
                    <a:pos x="connsiteX3" y="connsiteY3"/>
                  </a:cxn>
                </a:cxnLst>
                <a:rect l="l" t="t" r="r" b="b"/>
                <a:pathLst>
                  <a:path w="6381" h="119337">
                    <a:moveTo>
                      <a:pt x="0" y="0"/>
                    </a:moveTo>
                    <a:lnTo>
                      <a:pt x="6382" y="0"/>
                    </a:lnTo>
                    <a:lnTo>
                      <a:pt x="6382" y="119338"/>
                    </a:lnTo>
                    <a:lnTo>
                      <a:pt x="0" y="119338"/>
                    </a:lnTo>
                    <a:close/>
                  </a:path>
                </a:pathLst>
              </a:custGeom>
              <a:solidFill>
                <a:srgbClr val="CFCFCF"/>
              </a:solidFill>
              <a:ln w="6373" cap="flat">
                <a:noFill/>
                <a:prstDash val="solid"/>
                <a:miter/>
              </a:ln>
            </p:spPr>
            <p:txBody>
              <a:bodyPr rtlCol="0" anchor="ctr"/>
              <a:lstStyle/>
              <a:p>
                <a:endParaRPr lang="zh-CN" altLang="en-US"/>
              </a:p>
            </p:txBody>
          </p:sp>
        </p:grpSp>
        <p:sp>
          <p:nvSpPr>
            <p:cNvPr id="112" name="任意多边形: 形状 111">
              <a:extLst>
                <a:ext uri="{FF2B5EF4-FFF2-40B4-BE49-F238E27FC236}">
                  <a16:creationId xmlns:a16="http://schemas.microsoft.com/office/drawing/2014/main" id="{64F92A6B-FFF0-49E1-A4DB-8905A338D113}"/>
                </a:ext>
              </a:extLst>
            </p:cNvPr>
            <p:cNvSpPr/>
            <p:nvPr/>
          </p:nvSpPr>
          <p:spPr>
            <a:xfrm>
              <a:off x="2181226" y="2433637"/>
              <a:ext cx="5241970" cy="313982"/>
            </a:xfrm>
            <a:custGeom>
              <a:avLst/>
              <a:gdLst>
                <a:gd name="connsiteX0" fmla="*/ 5241970 w 5241970"/>
                <a:gd name="connsiteY0" fmla="*/ 126359 h 313982"/>
                <a:gd name="connsiteX1" fmla="*/ 313982 w 5241970"/>
                <a:gd name="connsiteY1" fmla="*/ 126359 h 313982"/>
                <a:gd name="connsiteX2" fmla="*/ 313982 w 5241970"/>
                <a:gd name="connsiteY2" fmla="*/ 0 h 313982"/>
                <a:gd name="connsiteX3" fmla="*/ 0 w 5241970"/>
                <a:gd name="connsiteY3" fmla="*/ 0 h 313982"/>
                <a:gd name="connsiteX4" fmla="*/ 0 w 5241970"/>
                <a:gd name="connsiteY4" fmla="*/ 313982 h 313982"/>
                <a:gd name="connsiteX5" fmla="*/ 313982 w 5241970"/>
                <a:gd name="connsiteY5" fmla="*/ 313982 h 313982"/>
                <a:gd name="connsiteX6" fmla="*/ 313982 w 5241970"/>
                <a:gd name="connsiteY6" fmla="*/ 187623 h 313982"/>
                <a:gd name="connsiteX7" fmla="*/ 5241970 w 5241970"/>
                <a:gd name="connsiteY7" fmla="*/ 187623 h 3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1970" h="313982">
                  <a:moveTo>
                    <a:pt x="5241970" y="126359"/>
                  </a:moveTo>
                  <a:lnTo>
                    <a:pt x="313982" y="126359"/>
                  </a:lnTo>
                  <a:lnTo>
                    <a:pt x="313982" y="0"/>
                  </a:lnTo>
                  <a:lnTo>
                    <a:pt x="0" y="0"/>
                  </a:lnTo>
                  <a:lnTo>
                    <a:pt x="0" y="313982"/>
                  </a:lnTo>
                  <a:lnTo>
                    <a:pt x="313982" y="313982"/>
                  </a:lnTo>
                  <a:lnTo>
                    <a:pt x="313982" y="187623"/>
                  </a:lnTo>
                  <a:lnTo>
                    <a:pt x="5241970" y="187623"/>
                  </a:lnTo>
                  <a:close/>
                </a:path>
              </a:pathLst>
            </a:custGeom>
            <a:solidFill>
              <a:srgbClr val="1D80A0"/>
            </a:solidFill>
            <a:ln w="6373" cap="flat">
              <a:noFill/>
              <a:prstDash val="solid"/>
              <a:miter/>
            </a:ln>
          </p:spPr>
          <p:txBody>
            <a:bodyPr rtlCol="0" anchor="ctr"/>
            <a:lstStyle/>
            <a:p>
              <a:endParaRPr lang="zh-CN" altLang="en-US"/>
            </a:p>
          </p:txBody>
        </p:sp>
      </p:grpSp>
      <p:grpSp>
        <p:nvGrpSpPr>
          <p:cNvPr id="113" name="图形 10">
            <a:extLst>
              <a:ext uri="{FF2B5EF4-FFF2-40B4-BE49-F238E27FC236}">
                <a16:creationId xmlns:a16="http://schemas.microsoft.com/office/drawing/2014/main" id="{6F24FB3B-D214-47EE-9DBF-D239169E4C7B}"/>
              </a:ext>
            </a:extLst>
          </p:cNvPr>
          <p:cNvGrpSpPr/>
          <p:nvPr userDrawn="1"/>
        </p:nvGrpSpPr>
        <p:grpSpPr>
          <a:xfrm>
            <a:off x="320676" y="3840892"/>
            <a:ext cx="5245799" cy="1333786"/>
            <a:chOff x="2181226" y="2433637"/>
            <a:chExt cx="5245799" cy="1333786"/>
          </a:xfrm>
        </p:grpSpPr>
        <p:sp>
          <p:nvSpPr>
            <p:cNvPr id="114" name="任意多边形: 形状 113">
              <a:extLst>
                <a:ext uri="{FF2B5EF4-FFF2-40B4-BE49-F238E27FC236}">
                  <a16:creationId xmlns:a16="http://schemas.microsoft.com/office/drawing/2014/main" id="{591423E7-B04E-456C-9588-00EC89F21794}"/>
                </a:ext>
              </a:extLst>
            </p:cNvPr>
            <p:cNvSpPr/>
            <p:nvPr/>
          </p:nvSpPr>
          <p:spPr>
            <a:xfrm>
              <a:off x="2340131" y="2614878"/>
              <a:ext cx="5083064" cy="1149991"/>
            </a:xfrm>
            <a:custGeom>
              <a:avLst/>
              <a:gdLst>
                <a:gd name="connsiteX0" fmla="*/ 0 w 5083064"/>
                <a:gd name="connsiteY0" fmla="*/ 0 h 1149991"/>
                <a:gd name="connsiteX1" fmla="*/ 5083065 w 5083064"/>
                <a:gd name="connsiteY1" fmla="*/ 0 h 1149991"/>
                <a:gd name="connsiteX2" fmla="*/ 5083065 w 5083064"/>
                <a:gd name="connsiteY2" fmla="*/ 1149992 h 1149991"/>
                <a:gd name="connsiteX3" fmla="*/ 0 w 5083064"/>
                <a:gd name="connsiteY3" fmla="*/ 1149992 h 1149991"/>
              </a:gdLst>
              <a:ahLst/>
              <a:cxnLst>
                <a:cxn ang="0">
                  <a:pos x="connsiteX0" y="connsiteY0"/>
                </a:cxn>
                <a:cxn ang="0">
                  <a:pos x="connsiteX1" y="connsiteY1"/>
                </a:cxn>
                <a:cxn ang="0">
                  <a:pos x="connsiteX2" y="connsiteY2"/>
                </a:cxn>
                <a:cxn ang="0">
                  <a:pos x="connsiteX3" y="connsiteY3"/>
                </a:cxn>
              </a:cxnLst>
              <a:rect l="l" t="t" r="r" b="b"/>
              <a:pathLst>
                <a:path w="5083064" h="1149991">
                  <a:moveTo>
                    <a:pt x="0" y="0"/>
                  </a:moveTo>
                  <a:lnTo>
                    <a:pt x="5083065" y="0"/>
                  </a:lnTo>
                  <a:lnTo>
                    <a:pt x="5083065" y="1149992"/>
                  </a:lnTo>
                  <a:lnTo>
                    <a:pt x="0" y="1149992"/>
                  </a:lnTo>
                  <a:close/>
                </a:path>
              </a:pathLst>
            </a:custGeom>
            <a:solidFill>
              <a:srgbClr val="DDDDDD"/>
            </a:solidFill>
            <a:ln w="6373" cap="flat">
              <a:noFill/>
              <a:prstDash val="solid"/>
              <a:miter/>
            </a:ln>
          </p:spPr>
          <p:txBody>
            <a:bodyPr rtlCol="0" anchor="ctr"/>
            <a:lstStyle/>
            <a:p>
              <a:endParaRPr lang="zh-CN" altLang="en-US"/>
            </a:p>
          </p:txBody>
        </p:sp>
        <p:grpSp>
          <p:nvGrpSpPr>
            <p:cNvPr id="115" name="图形 10">
              <a:extLst>
                <a:ext uri="{FF2B5EF4-FFF2-40B4-BE49-F238E27FC236}">
                  <a16:creationId xmlns:a16="http://schemas.microsoft.com/office/drawing/2014/main" id="{608C57FB-339C-4062-8847-0865B8468CAB}"/>
                </a:ext>
              </a:extLst>
            </p:cNvPr>
            <p:cNvGrpSpPr/>
            <p:nvPr/>
          </p:nvGrpSpPr>
          <p:grpSpPr>
            <a:xfrm>
              <a:off x="2337741" y="2612430"/>
              <a:ext cx="5088160" cy="1155220"/>
              <a:chOff x="2337741" y="2612430"/>
              <a:chExt cx="5088160" cy="1155220"/>
            </a:xfrm>
            <a:solidFill>
              <a:srgbClr val="CFCFCF"/>
            </a:solidFill>
          </p:grpSpPr>
          <p:sp>
            <p:nvSpPr>
              <p:cNvPr id="117" name="任意多边形: 形状 116">
                <a:extLst>
                  <a:ext uri="{FF2B5EF4-FFF2-40B4-BE49-F238E27FC236}">
                    <a16:creationId xmlns:a16="http://schemas.microsoft.com/office/drawing/2014/main" id="{89F2F235-8B98-485A-A629-1B41990BAC33}"/>
                  </a:ext>
                </a:extLst>
              </p:cNvPr>
              <p:cNvSpPr/>
              <p:nvPr/>
            </p:nvSpPr>
            <p:spPr>
              <a:xfrm rot="-2700000">
                <a:off x="2360464" y="3708683"/>
                <a:ext cx="6381" cy="65731"/>
              </a:xfrm>
              <a:custGeom>
                <a:avLst/>
                <a:gdLst>
                  <a:gd name="connsiteX0" fmla="*/ 0 w 6381"/>
                  <a:gd name="connsiteY0" fmla="*/ 0 h 65731"/>
                  <a:gd name="connsiteX1" fmla="*/ 6382 w 6381"/>
                  <a:gd name="connsiteY1" fmla="*/ 0 h 65731"/>
                  <a:gd name="connsiteX2" fmla="*/ 6382 w 6381"/>
                  <a:gd name="connsiteY2" fmla="*/ 65731 h 65731"/>
                  <a:gd name="connsiteX3" fmla="*/ 0 w 6381"/>
                  <a:gd name="connsiteY3" fmla="*/ 65731 h 65731"/>
                </a:gdLst>
                <a:ahLst/>
                <a:cxnLst>
                  <a:cxn ang="0">
                    <a:pos x="connsiteX0" y="connsiteY0"/>
                  </a:cxn>
                  <a:cxn ang="0">
                    <a:pos x="connsiteX1" y="connsiteY1"/>
                  </a:cxn>
                  <a:cxn ang="0">
                    <a:pos x="connsiteX2" y="connsiteY2"/>
                  </a:cxn>
                  <a:cxn ang="0">
                    <a:pos x="connsiteX3" y="connsiteY3"/>
                  </a:cxn>
                </a:cxnLst>
                <a:rect l="l" t="t" r="r" b="b"/>
                <a:pathLst>
                  <a:path w="6381" h="65731">
                    <a:moveTo>
                      <a:pt x="0" y="0"/>
                    </a:moveTo>
                    <a:lnTo>
                      <a:pt x="6382" y="0"/>
                    </a:lnTo>
                    <a:lnTo>
                      <a:pt x="6382" y="65731"/>
                    </a:lnTo>
                    <a:lnTo>
                      <a:pt x="0" y="65731"/>
                    </a:lnTo>
                    <a:close/>
                  </a:path>
                </a:pathLst>
              </a:custGeom>
              <a:solidFill>
                <a:srgbClr val="CFCFCF"/>
              </a:solidFill>
              <a:ln w="6373" cap="flat">
                <a:noFill/>
                <a:prstDash val="solid"/>
                <a:miter/>
              </a:ln>
            </p:spPr>
            <p:txBody>
              <a:bodyPr rtlCol="0" anchor="ctr"/>
              <a:lstStyle/>
              <a:p>
                <a:endParaRPr lang="zh-CN" altLang="en-US"/>
              </a:p>
            </p:txBody>
          </p:sp>
          <p:sp>
            <p:nvSpPr>
              <p:cNvPr id="118" name="任意多边形: 形状 117">
                <a:extLst>
                  <a:ext uri="{FF2B5EF4-FFF2-40B4-BE49-F238E27FC236}">
                    <a16:creationId xmlns:a16="http://schemas.microsoft.com/office/drawing/2014/main" id="{EA948860-C9F5-4706-A878-EFD36FEDA151}"/>
                  </a:ext>
                </a:extLst>
              </p:cNvPr>
              <p:cNvSpPr/>
              <p:nvPr/>
            </p:nvSpPr>
            <p:spPr>
              <a:xfrm rot="-2700000">
                <a:off x="2392471" y="3631956"/>
                <a:ext cx="6381" cy="155713"/>
              </a:xfrm>
              <a:custGeom>
                <a:avLst/>
                <a:gdLst>
                  <a:gd name="connsiteX0" fmla="*/ 0 w 6381"/>
                  <a:gd name="connsiteY0" fmla="*/ 0 h 155713"/>
                  <a:gd name="connsiteX1" fmla="*/ 6382 w 6381"/>
                  <a:gd name="connsiteY1" fmla="*/ 0 h 155713"/>
                  <a:gd name="connsiteX2" fmla="*/ 6382 w 6381"/>
                  <a:gd name="connsiteY2" fmla="*/ 155713 h 155713"/>
                  <a:gd name="connsiteX3" fmla="*/ 0 w 6381"/>
                  <a:gd name="connsiteY3" fmla="*/ 155713 h 155713"/>
                </a:gdLst>
                <a:ahLst/>
                <a:cxnLst>
                  <a:cxn ang="0">
                    <a:pos x="connsiteX0" y="connsiteY0"/>
                  </a:cxn>
                  <a:cxn ang="0">
                    <a:pos x="connsiteX1" y="connsiteY1"/>
                  </a:cxn>
                  <a:cxn ang="0">
                    <a:pos x="connsiteX2" y="connsiteY2"/>
                  </a:cxn>
                  <a:cxn ang="0">
                    <a:pos x="connsiteX3" y="connsiteY3"/>
                  </a:cxn>
                </a:cxnLst>
                <a:rect l="l" t="t" r="r" b="b"/>
                <a:pathLst>
                  <a:path w="6381" h="155713">
                    <a:moveTo>
                      <a:pt x="0" y="0"/>
                    </a:moveTo>
                    <a:lnTo>
                      <a:pt x="6382" y="0"/>
                    </a:lnTo>
                    <a:lnTo>
                      <a:pt x="6382" y="155713"/>
                    </a:lnTo>
                    <a:lnTo>
                      <a:pt x="0" y="155713"/>
                    </a:lnTo>
                    <a:close/>
                  </a:path>
                </a:pathLst>
              </a:custGeom>
              <a:solidFill>
                <a:srgbClr val="CFCFCF"/>
              </a:solidFill>
              <a:ln w="6373" cap="flat">
                <a:noFill/>
                <a:prstDash val="solid"/>
                <a:miter/>
              </a:ln>
            </p:spPr>
            <p:txBody>
              <a:bodyPr rtlCol="0" anchor="ctr"/>
              <a:lstStyle/>
              <a:p>
                <a:endParaRPr lang="zh-CN" altLang="en-US"/>
              </a:p>
            </p:txBody>
          </p:sp>
          <p:sp>
            <p:nvSpPr>
              <p:cNvPr id="119" name="任意多边形: 形状 118">
                <a:extLst>
                  <a:ext uri="{FF2B5EF4-FFF2-40B4-BE49-F238E27FC236}">
                    <a16:creationId xmlns:a16="http://schemas.microsoft.com/office/drawing/2014/main" id="{24A162FB-7869-41D1-B6FA-347712712E74}"/>
                  </a:ext>
                </a:extLst>
              </p:cNvPr>
              <p:cNvSpPr/>
              <p:nvPr/>
            </p:nvSpPr>
            <p:spPr>
              <a:xfrm rot="-2700000">
                <a:off x="2424026" y="3555681"/>
                <a:ext cx="6381" cy="245695"/>
              </a:xfrm>
              <a:custGeom>
                <a:avLst/>
                <a:gdLst>
                  <a:gd name="connsiteX0" fmla="*/ 0 w 6381"/>
                  <a:gd name="connsiteY0" fmla="*/ 0 h 245695"/>
                  <a:gd name="connsiteX1" fmla="*/ 6382 w 6381"/>
                  <a:gd name="connsiteY1" fmla="*/ 0 h 245695"/>
                  <a:gd name="connsiteX2" fmla="*/ 6382 w 6381"/>
                  <a:gd name="connsiteY2" fmla="*/ 245695 h 245695"/>
                  <a:gd name="connsiteX3" fmla="*/ 0 w 6381"/>
                  <a:gd name="connsiteY3" fmla="*/ 245695 h 245695"/>
                </a:gdLst>
                <a:ahLst/>
                <a:cxnLst>
                  <a:cxn ang="0">
                    <a:pos x="connsiteX0" y="connsiteY0"/>
                  </a:cxn>
                  <a:cxn ang="0">
                    <a:pos x="connsiteX1" y="connsiteY1"/>
                  </a:cxn>
                  <a:cxn ang="0">
                    <a:pos x="connsiteX2" y="connsiteY2"/>
                  </a:cxn>
                  <a:cxn ang="0">
                    <a:pos x="connsiteX3" y="connsiteY3"/>
                  </a:cxn>
                </a:cxnLst>
                <a:rect l="l" t="t" r="r" b="b"/>
                <a:pathLst>
                  <a:path w="6381" h="245695">
                    <a:moveTo>
                      <a:pt x="0" y="0"/>
                    </a:moveTo>
                    <a:lnTo>
                      <a:pt x="6382" y="0"/>
                    </a:lnTo>
                    <a:lnTo>
                      <a:pt x="6382" y="245695"/>
                    </a:lnTo>
                    <a:lnTo>
                      <a:pt x="0" y="245695"/>
                    </a:lnTo>
                    <a:close/>
                  </a:path>
                </a:pathLst>
              </a:custGeom>
              <a:solidFill>
                <a:srgbClr val="CFCFCF"/>
              </a:solidFill>
              <a:ln w="6373" cap="flat">
                <a:noFill/>
                <a:prstDash val="solid"/>
                <a:miter/>
              </a:ln>
            </p:spPr>
            <p:txBody>
              <a:bodyPr rtlCol="0" anchor="ctr"/>
              <a:lstStyle/>
              <a:p>
                <a:endParaRPr lang="zh-CN" altLang="en-US"/>
              </a:p>
            </p:txBody>
          </p:sp>
          <p:sp>
            <p:nvSpPr>
              <p:cNvPr id="120" name="任意多边形: 形状 119">
                <a:extLst>
                  <a:ext uri="{FF2B5EF4-FFF2-40B4-BE49-F238E27FC236}">
                    <a16:creationId xmlns:a16="http://schemas.microsoft.com/office/drawing/2014/main" id="{59F175E4-3AD8-4727-A08C-515DED203C19}"/>
                  </a:ext>
                </a:extLst>
              </p:cNvPr>
              <p:cNvSpPr/>
              <p:nvPr/>
            </p:nvSpPr>
            <p:spPr>
              <a:xfrm rot="-2700000">
                <a:off x="2455581" y="3478503"/>
                <a:ext cx="6381" cy="335676"/>
              </a:xfrm>
              <a:custGeom>
                <a:avLst/>
                <a:gdLst>
                  <a:gd name="connsiteX0" fmla="*/ 0 w 6381"/>
                  <a:gd name="connsiteY0" fmla="*/ 0 h 335676"/>
                  <a:gd name="connsiteX1" fmla="*/ 6382 w 6381"/>
                  <a:gd name="connsiteY1" fmla="*/ 0 h 335676"/>
                  <a:gd name="connsiteX2" fmla="*/ 6382 w 6381"/>
                  <a:gd name="connsiteY2" fmla="*/ 335677 h 335676"/>
                  <a:gd name="connsiteX3" fmla="*/ 0 w 6381"/>
                  <a:gd name="connsiteY3" fmla="*/ 335677 h 335676"/>
                </a:gdLst>
                <a:ahLst/>
                <a:cxnLst>
                  <a:cxn ang="0">
                    <a:pos x="connsiteX0" y="connsiteY0"/>
                  </a:cxn>
                  <a:cxn ang="0">
                    <a:pos x="connsiteX1" y="connsiteY1"/>
                  </a:cxn>
                  <a:cxn ang="0">
                    <a:pos x="connsiteX2" y="connsiteY2"/>
                  </a:cxn>
                  <a:cxn ang="0">
                    <a:pos x="connsiteX3" y="connsiteY3"/>
                  </a:cxn>
                </a:cxnLst>
                <a:rect l="l" t="t" r="r" b="b"/>
                <a:pathLst>
                  <a:path w="6381" h="335676">
                    <a:moveTo>
                      <a:pt x="0" y="0"/>
                    </a:moveTo>
                    <a:lnTo>
                      <a:pt x="6382" y="0"/>
                    </a:lnTo>
                    <a:lnTo>
                      <a:pt x="6382" y="335677"/>
                    </a:lnTo>
                    <a:lnTo>
                      <a:pt x="0" y="335677"/>
                    </a:lnTo>
                    <a:close/>
                  </a:path>
                </a:pathLst>
              </a:custGeom>
              <a:solidFill>
                <a:srgbClr val="CFCFCF"/>
              </a:solidFill>
              <a:ln w="6373" cap="flat">
                <a:noFill/>
                <a:prstDash val="solid"/>
                <a:miter/>
              </a:ln>
            </p:spPr>
            <p:txBody>
              <a:bodyPr rtlCol="0" anchor="ctr"/>
              <a:lstStyle/>
              <a:p>
                <a:endParaRPr lang="zh-CN" altLang="en-US"/>
              </a:p>
            </p:txBody>
          </p:sp>
          <p:sp>
            <p:nvSpPr>
              <p:cNvPr id="121" name="任意多边形: 形状 120">
                <a:extLst>
                  <a:ext uri="{FF2B5EF4-FFF2-40B4-BE49-F238E27FC236}">
                    <a16:creationId xmlns:a16="http://schemas.microsoft.com/office/drawing/2014/main" id="{8309525E-36C8-4E5D-9756-5D7A76525913}"/>
                  </a:ext>
                </a:extLst>
              </p:cNvPr>
              <p:cNvSpPr/>
              <p:nvPr/>
            </p:nvSpPr>
            <p:spPr>
              <a:xfrm rot="-2700000">
                <a:off x="2487331" y="3401857"/>
                <a:ext cx="6381" cy="425020"/>
              </a:xfrm>
              <a:custGeom>
                <a:avLst/>
                <a:gdLst>
                  <a:gd name="connsiteX0" fmla="*/ 0 w 6381"/>
                  <a:gd name="connsiteY0" fmla="*/ 0 h 425020"/>
                  <a:gd name="connsiteX1" fmla="*/ 6382 w 6381"/>
                  <a:gd name="connsiteY1" fmla="*/ 0 h 425020"/>
                  <a:gd name="connsiteX2" fmla="*/ 6382 w 6381"/>
                  <a:gd name="connsiteY2" fmla="*/ 425021 h 425020"/>
                  <a:gd name="connsiteX3" fmla="*/ 0 w 6381"/>
                  <a:gd name="connsiteY3" fmla="*/ 425021 h 425020"/>
                </a:gdLst>
                <a:ahLst/>
                <a:cxnLst>
                  <a:cxn ang="0">
                    <a:pos x="connsiteX0" y="connsiteY0"/>
                  </a:cxn>
                  <a:cxn ang="0">
                    <a:pos x="connsiteX1" y="connsiteY1"/>
                  </a:cxn>
                  <a:cxn ang="0">
                    <a:pos x="connsiteX2" y="connsiteY2"/>
                  </a:cxn>
                  <a:cxn ang="0">
                    <a:pos x="connsiteX3" y="connsiteY3"/>
                  </a:cxn>
                </a:cxnLst>
                <a:rect l="l" t="t" r="r" b="b"/>
                <a:pathLst>
                  <a:path w="6381" h="425020">
                    <a:moveTo>
                      <a:pt x="0" y="0"/>
                    </a:moveTo>
                    <a:lnTo>
                      <a:pt x="6382" y="0"/>
                    </a:lnTo>
                    <a:lnTo>
                      <a:pt x="6382" y="425021"/>
                    </a:lnTo>
                    <a:lnTo>
                      <a:pt x="0" y="425021"/>
                    </a:lnTo>
                    <a:close/>
                  </a:path>
                </a:pathLst>
              </a:custGeom>
              <a:solidFill>
                <a:srgbClr val="CFCFCF"/>
              </a:solidFill>
              <a:ln w="6373" cap="flat">
                <a:noFill/>
                <a:prstDash val="solid"/>
                <a:miter/>
              </a:ln>
            </p:spPr>
            <p:txBody>
              <a:bodyPr rtlCol="0" anchor="ctr"/>
              <a:lstStyle/>
              <a:p>
                <a:endParaRPr lang="zh-CN" altLang="en-US"/>
              </a:p>
            </p:txBody>
          </p:sp>
          <p:sp>
            <p:nvSpPr>
              <p:cNvPr id="122" name="任意多边形: 形状 121">
                <a:extLst>
                  <a:ext uri="{FF2B5EF4-FFF2-40B4-BE49-F238E27FC236}">
                    <a16:creationId xmlns:a16="http://schemas.microsoft.com/office/drawing/2014/main" id="{8BF2867D-4BA6-42C1-939C-F0B87648CA38}"/>
                  </a:ext>
                </a:extLst>
              </p:cNvPr>
              <p:cNvSpPr/>
              <p:nvPr/>
            </p:nvSpPr>
            <p:spPr>
              <a:xfrm rot="-2700000">
                <a:off x="2519367" y="3325149"/>
                <a:ext cx="6381" cy="515002"/>
              </a:xfrm>
              <a:custGeom>
                <a:avLst/>
                <a:gdLst>
                  <a:gd name="connsiteX0" fmla="*/ 0 w 6381"/>
                  <a:gd name="connsiteY0" fmla="*/ 0 h 515002"/>
                  <a:gd name="connsiteX1" fmla="*/ 6382 w 6381"/>
                  <a:gd name="connsiteY1" fmla="*/ 0 h 515002"/>
                  <a:gd name="connsiteX2" fmla="*/ 6382 w 6381"/>
                  <a:gd name="connsiteY2" fmla="*/ 515002 h 515002"/>
                  <a:gd name="connsiteX3" fmla="*/ 0 w 6381"/>
                  <a:gd name="connsiteY3" fmla="*/ 515002 h 515002"/>
                </a:gdLst>
                <a:ahLst/>
                <a:cxnLst>
                  <a:cxn ang="0">
                    <a:pos x="connsiteX0" y="connsiteY0"/>
                  </a:cxn>
                  <a:cxn ang="0">
                    <a:pos x="connsiteX1" y="connsiteY1"/>
                  </a:cxn>
                  <a:cxn ang="0">
                    <a:pos x="connsiteX2" y="connsiteY2"/>
                  </a:cxn>
                  <a:cxn ang="0">
                    <a:pos x="connsiteX3" y="connsiteY3"/>
                  </a:cxn>
                </a:cxnLst>
                <a:rect l="l" t="t" r="r" b="b"/>
                <a:pathLst>
                  <a:path w="6381" h="515002">
                    <a:moveTo>
                      <a:pt x="0" y="0"/>
                    </a:moveTo>
                    <a:lnTo>
                      <a:pt x="6382" y="0"/>
                    </a:lnTo>
                    <a:lnTo>
                      <a:pt x="6382" y="515002"/>
                    </a:lnTo>
                    <a:lnTo>
                      <a:pt x="0" y="515002"/>
                    </a:lnTo>
                    <a:close/>
                  </a:path>
                </a:pathLst>
              </a:custGeom>
              <a:solidFill>
                <a:srgbClr val="CFCFCF"/>
              </a:solidFill>
              <a:ln w="6373" cap="flat">
                <a:noFill/>
                <a:prstDash val="solid"/>
                <a:miter/>
              </a:ln>
            </p:spPr>
            <p:txBody>
              <a:bodyPr rtlCol="0" anchor="ctr"/>
              <a:lstStyle/>
              <a:p>
                <a:endParaRPr lang="zh-CN" altLang="en-US"/>
              </a:p>
            </p:txBody>
          </p:sp>
          <p:sp>
            <p:nvSpPr>
              <p:cNvPr id="123" name="任意多边形: 形状 122">
                <a:extLst>
                  <a:ext uri="{FF2B5EF4-FFF2-40B4-BE49-F238E27FC236}">
                    <a16:creationId xmlns:a16="http://schemas.microsoft.com/office/drawing/2014/main" id="{8CF7E08E-A4EB-4B44-A0E5-3CF8713C54C6}"/>
                  </a:ext>
                </a:extLst>
              </p:cNvPr>
              <p:cNvSpPr/>
              <p:nvPr/>
            </p:nvSpPr>
            <p:spPr>
              <a:xfrm rot="-2700000">
                <a:off x="2551374" y="3248422"/>
                <a:ext cx="6381" cy="604984"/>
              </a:xfrm>
              <a:custGeom>
                <a:avLst/>
                <a:gdLst>
                  <a:gd name="connsiteX0" fmla="*/ 0 w 6381"/>
                  <a:gd name="connsiteY0" fmla="*/ 0 h 604984"/>
                  <a:gd name="connsiteX1" fmla="*/ 6382 w 6381"/>
                  <a:gd name="connsiteY1" fmla="*/ 0 h 604984"/>
                  <a:gd name="connsiteX2" fmla="*/ 6382 w 6381"/>
                  <a:gd name="connsiteY2" fmla="*/ 604984 h 604984"/>
                  <a:gd name="connsiteX3" fmla="*/ 0 w 6381"/>
                  <a:gd name="connsiteY3" fmla="*/ 604984 h 604984"/>
                </a:gdLst>
                <a:ahLst/>
                <a:cxnLst>
                  <a:cxn ang="0">
                    <a:pos x="connsiteX0" y="connsiteY0"/>
                  </a:cxn>
                  <a:cxn ang="0">
                    <a:pos x="connsiteX1" y="connsiteY1"/>
                  </a:cxn>
                  <a:cxn ang="0">
                    <a:pos x="connsiteX2" y="connsiteY2"/>
                  </a:cxn>
                  <a:cxn ang="0">
                    <a:pos x="connsiteX3" y="connsiteY3"/>
                  </a:cxn>
                </a:cxnLst>
                <a:rect l="l" t="t" r="r" b="b"/>
                <a:pathLst>
                  <a:path w="6381" h="604984">
                    <a:moveTo>
                      <a:pt x="0" y="0"/>
                    </a:moveTo>
                    <a:lnTo>
                      <a:pt x="6382" y="0"/>
                    </a:lnTo>
                    <a:lnTo>
                      <a:pt x="6382" y="604984"/>
                    </a:lnTo>
                    <a:lnTo>
                      <a:pt x="0" y="604984"/>
                    </a:lnTo>
                    <a:close/>
                  </a:path>
                </a:pathLst>
              </a:custGeom>
              <a:solidFill>
                <a:srgbClr val="CFCFCF"/>
              </a:solidFill>
              <a:ln w="6373" cap="flat">
                <a:noFill/>
                <a:prstDash val="solid"/>
                <a:miter/>
              </a:ln>
            </p:spPr>
            <p:txBody>
              <a:bodyPr rtlCol="0" anchor="ctr"/>
              <a:lstStyle/>
              <a:p>
                <a:endParaRPr lang="zh-CN" altLang="en-US"/>
              </a:p>
            </p:txBody>
          </p:sp>
          <p:sp>
            <p:nvSpPr>
              <p:cNvPr id="124" name="任意多边形: 形状 123">
                <a:extLst>
                  <a:ext uri="{FF2B5EF4-FFF2-40B4-BE49-F238E27FC236}">
                    <a16:creationId xmlns:a16="http://schemas.microsoft.com/office/drawing/2014/main" id="{77491659-AF7B-4F40-A51D-19C55C737A60}"/>
                  </a:ext>
                </a:extLst>
              </p:cNvPr>
              <p:cNvSpPr/>
              <p:nvPr/>
            </p:nvSpPr>
            <p:spPr>
              <a:xfrm rot="-2700000">
                <a:off x="2582900" y="3172129"/>
                <a:ext cx="6381" cy="694966"/>
              </a:xfrm>
              <a:custGeom>
                <a:avLst/>
                <a:gdLst>
                  <a:gd name="connsiteX0" fmla="*/ 0 w 6381"/>
                  <a:gd name="connsiteY0" fmla="*/ 0 h 694966"/>
                  <a:gd name="connsiteX1" fmla="*/ 6382 w 6381"/>
                  <a:gd name="connsiteY1" fmla="*/ 0 h 694966"/>
                  <a:gd name="connsiteX2" fmla="*/ 6382 w 6381"/>
                  <a:gd name="connsiteY2" fmla="*/ 694966 h 694966"/>
                  <a:gd name="connsiteX3" fmla="*/ 0 w 6381"/>
                  <a:gd name="connsiteY3" fmla="*/ 694966 h 694966"/>
                </a:gdLst>
                <a:ahLst/>
                <a:cxnLst>
                  <a:cxn ang="0">
                    <a:pos x="connsiteX0" y="connsiteY0"/>
                  </a:cxn>
                  <a:cxn ang="0">
                    <a:pos x="connsiteX1" y="connsiteY1"/>
                  </a:cxn>
                  <a:cxn ang="0">
                    <a:pos x="connsiteX2" y="connsiteY2"/>
                  </a:cxn>
                  <a:cxn ang="0">
                    <a:pos x="connsiteX3" y="connsiteY3"/>
                  </a:cxn>
                </a:cxnLst>
                <a:rect l="l" t="t" r="r" b="b"/>
                <a:pathLst>
                  <a:path w="6381" h="694966">
                    <a:moveTo>
                      <a:pt x="0" y="0"/>
                    </a:moveTo>
                    <a:lnTo>
                      <a:pt x="6382" y="0"/>
                    </a:lnTo>
                    <a:lnTo>
                      <a:pt x="6382" y="694966"/>
                    </a:lnTo>
                    <a:lnTo>
                      <a:pt x="0" y="694966"/>
                    </a:lnTo>
                    <a:close/>
                  </a:path>
                </a:pathLst>
              </a:custGeom>
              <a:solidFill>
                <a:srgbClr val="CFCFCF"/>
              </a:solidFill>
              <a:ln w="6373" cap="flat">
                <a:noFill/>
                <a:prstDash val="solid"/>
                <a:miter/>
              </a:ln>
            </p:spPr>
            <p:txBody>
              <a:bodyPr rtlCol="0" anchor="ctr"/>
              <a:lstStyle/>
              <a:p>
                <a:endParaRPr lang="zh-CN" altLang="en-US"/>
              </a:p>
            </p:txBody>
          </p:sp>
          <p:sp>
            <p:nvSpPr>
              <p:cNvPr id="125" name="任意多边形: 形状 124">
                <a:extLst>
                  <a:ext uri="{FF2B5EF4-FFF2-40B4-BE49-F238E27FC236}">
                    <a16:creationId xmlns:a16="http://schemas.microsoft.com/office/drawing/2014/main" id="{B9D11565-EDBF-4187-A843-DC2BAF0F3DF5}"/>
                  </a:ext>
                </a:extLst>
              </p:cNvPr>
              <p:cNvSpPr/>
              <p:nvPr/>
            </p:nvSpPr>
            <p:spPr>
              <a:xfrm rot="-2700000">
                <a:off x="2614488" y="3094964"/>
                <a:ext cx="6381" cy="784947"/>
              </a:xfrm>
              <a:custGeom>
                <a:avLst/>
                <a:gdLst>
                  <a:gd name="connsiteX0" fmla="*/ 0 w 6381"/>
                  <a:gd name="connsiteY0" fmla="*/ 0 h 784947"/>
                  <a:gd name="connsiteX1" fmla="*/ 6382 w 6381"/>
                  <a:gd name="connsiteY1" fmla="*/ 0 h 784947"/>
                  <a:gd name="connsiteX2" fmla="*/ 6382 w 6381"/>
                  <a:gd name="connsiteY2" fmla="*/ 784948 h 784947"/>
                  <a:gd name="connsiteX3" fmla="*/ 0 w 6381"/>
                  <a:gd name="connsiteY3" fmla="*/ 784948 h 784947"/>
                </a:gdLst>
                <a:ahLst/>
                <a:cxnLst>
                  <a:cxn ang="0">
                    <a:pos x="connsiteX0" y="connsiteY0"/>
                  </a:cxn>
                  <a:cxn ang="0">
                    <a:pos x="connsiteX1" y="connsiteY1"/>
                  </a:cxn>
                  <a:cxn ang="0">
                    <a:pos x="connsiteX2" y="connsiteY2"/>
                  </a:cxn>
                  <a:cxn ang="0">
                    <a:pos x="connsiteX3" y="connsiteY3"/>
                  </a:cxn>
                </a:cxnLst>
                <a:rect l="l" t="t" r="r" b="b"/>
                <a:pathLst>
                  <a:path w="6381" h="784947">
                    <a:moveTo>
                      <a:pt x="0" y="0"/>
                    </a:moveTo>
                    <a:lnTo>
                      <a:pt x="6382" y="0"/>
                    </a:lnTo>
                    <a:lnTo>
                      <a:pt x="6382" y="784948"/>
                    </a:lnTo>
                    <a:lnTo>
                      <a:pt x="0" y="784948"/>
                    </a:lnTo>
                    <a:close/>
                  </a:path>
                </a:pathLst>
              </a:custGeom>
              <a:solidFill>
                <a:srgbClr val="CFCFCF"/>
              </a:solidFill>
              <a:ln w="6373" cap="flat">
                <a:noFill/>
                <a:prstDash val="solid"/>
                <a:miter/>
              </a:ln>
            </p:spPr>
            <p:txBody>
              <a:bodyPr rtlCol="0" anchor="ctr"/>
              <a:lstStyle/>
              <a:p>
                <a:endParaRPr lang="zh-CN" altLang="en-US"/>
              </a:p>
            </p:txBody>
          </p:sp>
          <p:sp>
            <p:nvSpPr>
              <p:cNvPr id="126" name="任意多边形: 形状 125">
                <a:extLst>
                  <a:ext uri="{FF2B5EF4-FFF2-40B4-BE49-F238E27FC236}">
                    <a16:creationId xmlns:a16="http://schemas.microsoft.com/office/drawing/2014/main" id="{09B45A79-AB94-4352-9637-6C30096C4DBD}"/>
                  </a:ext>
                </a:extLst>
              </p:cNvPr>
              <p:cNvSpPr/>
              <p:nvPr/>
            </p:nvSpPr>
            <p:spPr>
              <a:xfrm rot="-2700000">
                <a:off x="2646464" y="3018221"/>
                <a:ext cx="6381" cy="874929"/>
              </a:xfrm>
              <a:custGeom>
                <a:avLst/>
                <a:gdLst>
                  <a:gd name="connsiteX0" fmla="*/ 0 w 6381"/>
                  <a:gd name="connsiteY0" fmla="*/ 0 h 874929"/>
                  <a:gd name="connsiteX1" fmla="*/ 6382 w 6381"/>
                  <a:gd name="connsiteY1" fmla="*/ 0 h 874929"/>
                  <a:gd name="connsiteX2" fmla="*/ 6382 w 6381"/>
                  <a:gd name="connsiteY2" fmla="*/ 874930 h 874929"/>
                  <a:gd name="connsiteX3" fmla="*/ 0 w 6381"/>
                  <a:gd name="connsiteY3" fmla="*/ 874930 h 874929"/>
                </a:gdLst>
                <a:ahLst/>
                <a:cxnLst>
                  <a:cxn ang="0">
                    <a:pos x="connsiteX0" y="connsiteY0"/>
                  </a:cxn>
                  <a:cxn ang="0">
                    <a:pos x="connsiteX1" y="connsiteY1"/>
                  </a:cxn>
                  <a:cxn ang="0">
                    <a:pos x="connsiteX2" y="connsiteY2"/>
                  </a:cxn>
                  <a:cxn ang="0">
                    <a:pos x="connsiteX3" y="connsiteY3"/>
                  </a:cxn>
                </a:cxnLst>
                <a:rect l="l" t="t" r="r" b="b"/>
                <a:pathLst>
                  <a:path w="6381" h="874929">
                    <a:moveTo>
                      <a:pt x="0" y="0"/>
                    </a:moveTo>
                    <a:lnTo>
                      <a:pt x="6382" y="0"/>
                    </a:lnTo>
                    <a:lnTo>
                      <a:pt x="6382" y="874930"/>
                    </a:lnTo>
                    <a:lnTo>
                      <a:pt x="0" y="874930"/>
                    </a:lnTo>
                    <a:close/>
                  </a:path>
                </a:pathLst>
              </a:custGeom>
              <a:solidFill>
                <a:srgbClr val="CFCFCF"/>
              </a:solidFill>
              <a:ln w="6373"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DA14FE19-5A9E-4A79-830A-62C70EE6297E}"/>
                  </a:ext>
                </a:extLst>
              </p:cNvPr>
              <p:cNvSpPr/>
              <p:nvPr/>
            </p:nvSpPr>
            <p:spPr>
              <a:xfrm rot="-2700000">
                <a:off x="2678470" y="2941498"/>
                <a:ext cx="6381" cy="964911"/>
              </a:xfrm>
              <a:custGeom>
                <a:avLst/>
                <a:gdLst>
                  <a:gd name="connsiteX0" fmla="*/ 0 w 6381"/>
                  <a:gd name="connsiteY0" fmla="*/ 0 h 964911"/>
                  <a:gd name="connsiteX1" fmla="*/ 6382 w 6381"/>
                  <a:gd name="connsiteY1" fmla="*/ 0 h 964911"/>
                  <a:gd name="connsiteX2" fmla="*/ 6382 w 6381"/>
                  <a:gd name="connsiteY2" fmla="*/ 964912 h 964911"/>
                  <a:gd name="connsiteX3" fmla="*/ 0 w 6381"/>
                  <a:gd name="connsiteY3" fmla="*/ 964912 h 964911"/>
                </a:gdLst>
                <a:ahLst/>
                <a:cxnLst>
                  <a:cxn ang="0">
                    <a:pos x="connsiteX0" y="connsiteY0"/>
                  </a:cxn>
                  <a:cxn ang="0">
                    <a:pos x="connsiteX1" y="connsiteY1"/>
                  </a:cxn>
                  <a:cxn ang="0">
                    <a:pos x="connsiteX2" y="connsiteY2"/>
                  </a:cxn>
                  <a:cxn ang="0">
                    <a:pos x="connsiteX3" y="connsiteY3"/>
                  </a:cxn>
                </a:cxnLst>
                <a:rect l="l" t="t" r="r" b="b"/>
                <a:pathLst>
                  <a:path w="6381" h="964911">
                    <a:moveTo>
                      <a:pt x="0" y="0"/>
                    </a:moveTo>
                    <a:lnTo>
                      <a:pt x="6382" y="0"/>
                    </a:lnTo>
                    <a:lnTo>
                      <a:pt x="6382" y="964912"/>
                    </a:lnTo>
                    <a:lnTo>
                      <a:pt x="0" y="964912"/>
                    </a:lnTo>
                    <a:close/>
                  </a:path>
                </a:pathLst>
              </a:custGeom>
              <a:solidFill>
                <a:srgbClr val="CFCFCF"/>
              </a:solidFill>
              <a:ln w="6373"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89021DD4-FD1A-483A-A504-62976A21F238}"/>
                  </a:ext>
                </a:extLst>
              </p:cNvPr>
              <p:cNvSpPr/>
              <p:nvPr/>
            </p:nvSpPr>
            <p:spPr>
              <a:xfrm rot="-2700000">
                <a:off x="2710508" y="2864785"/>
                <a:ext cx="6381" cy="1054893"/>
              </a:xfrm>
              <a:custGeom>
                <a:avLst/>
                <a:gdLst>
                  <a:gd name="connsiteX0" fmla="*/ 0 w 6381"/>
                  <a:gd name="connsiteY0" fmla="*/ 0 h 1054893"/>
                  <a:gd name="connsiteX1" fmla="*/ 6382 w 6381"/>
                  <a:gd name="connsiteY1" fmla="*/ 0 h 1054893"/>
                  <a:gd name="connsiteX2" fmla="*/ 6382 w 6381"/>
                  <a:gd name="connsiteY2" fmla="*/ 1054893 h 1054893"/>
                  <a:gd name="connsiteX3" fmla="*/ 0 w 6381"/>
                  <a:gd name="connsiteY3" fmla="*/ 1054893 h 1054893"/>
                </a:gdLst>
                <a:ahLst/>
                <a:cxnLst>
                  <a:cxn ang="0">
                    <a:pos x="connsiteX0" y="connsiteY0"/>
                  </a:cxn>
                  <a:cxn ang="0">
                    <a:pos x="connsiteX1" y="connsiteY1"/>
                  </a:cxn>
                  <a:cxn ang="0">
                    <a:pos x="connsiteX2" y="connsiteY2"/>
                  </a:cxn>
                  <a:cxn ang="0">
                    <a:pos x="connsiteX3" y="connsiteY3"/>
                  </a:cxn>
                </a:cxnLst>
                <a:rect l="l" t="t" r="r" b="b"/>
                <a:pathLst>
                  <a:path w="6381" h="1054893">
                    <a:moveTo>
                      <a:pt x="0" y="0"/>
                    </a:moveTo>
                    <a:lnTo>
                      <a:pt x="6382" y="0"/>
                    </a:lnTo>
                    <a:lnTo>
                      <a:pt x="6382" y="1054893"/>
                    </a:lnTo>
                    <a:lnTo>
                      <a:pt x="0" y="1054893"/>
                    </a:lnTo>
                    <a:close/>
                  </a:path>
                </a:pathLst>
              </a:custGeom>
              <a:solidFill>
                <a:srgbClr val="CFCFCF"/>
              </a:solidFill>
              <a:ln w="6373"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5F5D7AC8-AB72-4102-96AB-F7F80C21D7FB}"/>
                  </a:ext>
                </a:extLst>
              </p:cNvPr>
              <p:cNvSpPr/>
              <p:nvPr/>
            </p:nvSpPr>
            <p:spPr>
              <a:xfrm rot="-2700000">
                <a:off x="2741355" y="2788139"/>
                <a:ext cx="6381" cy="1144237"/>
              </a:xfrm>
              <a:custGeom>
                <a:avLst/>
                <a:gdLst>
                  <a:gd name="connsiteX0" fmla="*/ 0 w 6381"/>
                  <a:gd name="connsiteY0" fmla="*/ 0 h 1144237"/>
                  <a:gd name="connsiteX1" fmla="*/ 6382 w 6381"/>
                  <a:gd name="connsiteY1" fmla="*/ 0 h 1144237"/>
                  <a:gd name="connsiteX2" fmla="*/ 6382 w 6381"/>
                  <a:gd name="connsiteY2" fmla="*/ 1144237 h 1144237"/>
                  <a:gd name="connsiteX3" fmla="*/ 0 w 6381"/>
                  <a:gd name="connsiteY3" fmla="*/ 1144237 h 1144237"/>
                </a:gdLst>
                <a:ahLst/>
                <a:cxnLst>
                  <a:cxn ang="0">
                    <a:pos x="connsiteX0" y="connsiteY0"/>
                  </a:cxn>
                  <a:cxn ang="0">
                    <a:pos x="connsiteX1" y="connsiteY1"/>
                  </a:cxn>
                  <a:cxn ang="0">
                    <a:pos x="connsiteX2" y="connsiteY2"/>
                  </a:cxn>
                  <a:cxn ang="0">
                    <a:pos x="connsiteX3" y="connsiteY3"/>
                  </a:cxn>
                </a:cxnLst>
                <a:rect l="l" t="t" r="r" b="b"/>
                <a:pathLst>
                  <a:path w="6381" h="1144237">
                    <a:moveTo>
                      <a:pt x="0" y="0"/>
                    </a:moveTo>
                    <a:lnTo>
                      <a:pt x="6382" y="0"/>
                    </a:lnTo>
                    <a:lnTo>
                      <a:pt x="6382" y="1144237"/>
                    </a:lnTo>
                    <a:lnTo>
                      <a:pt x="0" y="1144237"/>
                    </a:lnTo>
                    <a:close/>
                  </a:path>
                </a:pathLst>
              </a:custGeom>
              <a:solidFill>
                <a:srgbClr val="CFCFCF"/>
              </a:solidFill>
              <a:ln w="6373"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B587A112-FF27-451B-A791-2A85EA8C4F4E}"/>
                  </a:ext>
                </a:extLst>
              </p:cNvPr>
              <p:cNvSpPr/>
              <p:nvPr/>
            </p:nvSpPr>
            <p:spPr>
              <a:xfrm rot="-2700000">
                <a:off x="2773362" y="2711413"/>
                <a:ext cx="6381" cy="1234218"/>
              </a:xfrm>
              <a:custGeom>
                <a:avLst/>
                <a:gdLst>
                  <a:gd name="connsiteX0" fmla="*/ 0 w 6381"/>
                  <a:gd name="connsiteY0" fmla="*/ 0 h 1234218"/>
                  <a:gd name="connsiteX1" fmla="*/ 6382 w 6381"/>
                  <a:gd name="connsiteY1" fmla="*/ 0 h 1234218"/>
                  <a:gd name="connsiteX2" fmla="*/ 6382 w 6381"/>
                  <a:gd name="connsiteY2" fmla="*/ 1234219 h 1234218"/>
                  <a:gd name="connsiteX3" fmla="*/ 0 w 6381"/>
                  <a:gd name="connsiteY3" fmla="*/ 1234219 h 1234218"/>
                </a:gdLst>
                <a:ahLst/>
                <a:cxnLst>
                  <a:cxn ang="0">
                    <a:pos x="connsiteX0" y="connsiteY0"/>
                  </a:cxn>
                  <a:cxn ang="0">
                    <a:pos x="connsiteX1" y="connsiteY1"/>
                  </a:cxn>
                  <a:cxn ang="0">
                    <a:pos x="connsiteX2" y="connsiteY2"/>
                  </a:cxn>
                  <a:cxn ang="0">
                    <a:pos x="connsiteX3" y="connsiteY3"/>
                  </a:cxn>
                </a:cxnLst>
                <a:rect l="l" t="t" r="r" b="b"/>
                <a:pathLst>
                  <a:path w="6381" h="1234218">
                    <a:moveTo>
                      <a:pt x="0" y="0"/>
                    </a:moveTo>
                    <a:lnTo>
                      <a:pt x="6382" y="0"/>
                    </a:lnTo>
                    <a:lnTo>
                      <a:pt x="6382" y="1234219"/>
                    </a:lnTo>
                    <a:lnTo>
                      <a:pt x="0" y="1234219"/>
                    </a:lnTo>
                    <a:close/>
                  </a:path>
                </a:pathLst>
              </a:custGeom>
              <a:solidFill>
                <a:srgbClr val="CFCFCF"/>
              </a:solidFill>
              <a:ln w="6373"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B03027CB-DB65-44A5-95A5-2E040E4591E0}"/>
                  </a:ext>
                </a:extLst>
              </p:cNvPr>
              <p:cNvSpPr/>
              <p:nvPr/>
            </p:nvSpPr>
            <p:spPr>
              <a:xfrm rot="-2700000">
                <a:off x="2805401" y="2634696"/>
                <a:ext cx="6381" cy="1324200"/>
              </a:xfrm>
              <a:custGeom>
                <a:avLst/>
                <a:gdLst>
                  <a:gd name="connsiteX0" fmla="*/ 0 w 6381"/>
                  <a:gd name="connsiteY0" fmla="*/ 0 h 1324200"/>
                  <a:gd name="connsiteX1" fmla="*/ 6382 w 6381"/>
                  <a:gd name="connsiteY1" fmla="*/ 0 h 1324200"/>
                  <a:gd name="connsiteX2" fmla="*/ 6382 w 6381"/>
                  <a:gd name="connsiteY2" fmla="*/ 1324201 h 1324200"/>
                  <a:gd name="connsiteX3" fmla="*/ 0 w 6381"/>
                  <a:gd name="connsiteY3" fmla="*/ 1324201 h 1324200"/>
                </a:gdLst>
                <a:ahLst/>
                <a:cxnLst>
                  <a:cxn ang="0">
                    <a:pos x="connsiteX0" y="connsiteY0"/>
                  </a:cxn>
                  <a:cxn ang="0">
                    <a:pos x="connsiteX1" y="connsiteY1"/>
                  </a:cxn>
                  <a:cxn ang="0">
                    <a:pos x="connsiteX2" y="connsiteY2"/>
                  </a:cxn>
                  <a:cxn ang="0">
                    <a:pos x="connsiteX3" y="connsiteY3"/>
                  </a:cxn>
                </a:cxnLst>
                <a:rect l="l" t="t" r="r" b="b"/>
                <a:pathLst>
                  <a:path w="6381" h="1324200">
                    <a:moveTo>
                      <a:pt x="0" y="0"/>
                    </a:moveTo>
                    <a:lnTo>
                      <a:pt x="6382" y="0"/>
                    </a:lnTo>
                    <a:lnTo>
                      <a:pt x="6382" y="1324201"/>
                    </a:lnTo>
                    <a:lnTo>
                      <a:pt x="0" y="1324201"/>
                    </a:lnTo>
                    <a:close/>
                  </a:path>
                </a:pathLst>
              </a:custGeom>
              <a:solidFill>
                <a:srgbClr val="CFCFCF"/>
              </a:solidFill>
              <a:ln w="6373"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F4960994-1B5B-4F44-BEDF-A36F252EA087}"/>
                  </a:ext>
                </a:extLst>
              </p:cNvPr>
              <p:cNvSpPr/>
              <p:nvPr/>
            </p:nvSpPr>
            <p:spPr>
              <a:xfrm rot="-2700000">
                <a:off x="2837375" y="2557959"/>
                <a:ext cx="6381" cy="1414182"/>
              </a:xfrm>
              <a:custGeom>
                <a:avLst/>
                <a:gdLst>
                  <a:gd name="connsiteX0" fmla="*/ 0 w 6381"/>
                  <a:gd name="connsiteY0" fmla="*/ 0 h 1414182"/>
                  <a:gd name="connsiteX1" fmla="*/ 6382 w 6381"/>
                  <a:gd name="connsiteY1" fmla="*/ 0 h 1414182"/>
                  <a:gd name="connsiteX2" fmla="*/ 6382 w 6381"/>
                  <a:gd name="connsiteY2" fmla="*/ 1414183 h 1414182"/>
                  <a:gd name="connsiteX3" fmla="*/ 0 w 6381"/>
                  <a:gd name="connsiteY3" fmla="*/ 1414183 h 1414182"/>
                </a:gdLst>
                <a:ahLst/>
                <a:cxnLst>
                  <a:cxn ang="0">
                    <a:pos x="connsiteX0" y="connsiteY0"/>
                  </a:cxn>
                  <a:cxn ang="0">
                    <a:pos x="connsiteX1" y="connsiteY1"/>
                  </a:cxn>
                  <a:cxn ang="0">
                    <a:pos x="connsiteX2" y="connsiteY2"/>
                  </a:cxn>
                  <a:cxn ang="0">
                    <a:pos x="connsiteX3" y="connsiteY3"/>
                  </a:cxn>
                </a:cxnLst>
                <a:rect l="l" t="t" r="r" b="b"/>
                <a:pathLst>
                  <a:path w="6381" h="1414182">
                    <a:moveTo>
                      <a:pt x="0" y="0"/>
                    </a:moveTo>
                    <a:lnTo>
                      <a:pt x="6382" y="0"/>
                    </a:lnTo>
                    <a:lnTo>
                      <a:pt x="6382" y="1414183"/>
                    </a:lnTo>
                    <a:lnTo>
                      <a:pt x="0" y="1414183"/>
                    </a:lnTo>
                    <a:close/>
                  </a:path>
                </a:pathLst>
              </a:custGeom>
              <a:solidFill>
                <a:srgbClr val="CFCFCF"/>
              </a:solidFill>
              <a:ln w="6373" cap="flat">
                <a:noFill/>
                <a:prstDash val="solid"/>
                <a:miter/>
              </a:ln>
            </p:spPr>
            <p:txBody>
              <a:bodyPr rtlCol="0" anchor="ctr"/>
              <a:lstStyle/>
              <a:p>
                <a:endParaRPr lang="zh-CN" altLang="en-US"/>
              </a:p>
            </p:txBody>
          </p:sp>
          <p:sp>
            <p:nvSpPr>
              <p:cNvPr id="133" name="任意多边形: 形状 132">
                <a:extLst>
                  <a:ext uri="{FF2B5EF4-FFF2-40B4-BE49-F238E27FC236}">
                    <a16:creationId xmlns:a16="http://schemas.microsoft.com/office/drawing/2014/main" id="{E40357A8-7170-4A65-B59F-CDB6B89FC564}"/>
                  </a:ext>
                </a:extLst>
              </p:cNvPr>
              <p:cNvSpPr/>
              <p:nvPr/>
            </p:nvSpPr>
            <p:spPr>
              <a:xfrm rot="-2700000">
                <a:off x="2869382" y="2481233"/>
                <a:ext cx="6381" cy="1504164"/>
              </a:xfrm>
              <a:custGeom>
                <a:avLst/>
                <a:gdLst>
                  <a:gd name="connsiteX0" fmla="*/ 0 w 6381"/>
                  <a:gd name="connsiteY0" fmla="*/ 0 h 1504164"/>
                  <a:gd name="connsiteX1" fmla="*/ 6382 w 6381"/>
                  <a:gd name="connsiteY1" fmla="*/ 0 h 1504164"/>
                  <a:gd name="connsiteX2" fmla="*/ 6382 w 6381"/>
                  <a:gd name="connsiteY2" fmla="*/ 1504164 h 1504164"/>
                  <a:gd name="connsiteX3" fmla="*/ 0 w 6381"/>
                  <a:gd name="connsiteY3" fmla="*/ 1504164 h 1504164"/>
                </a:gdLst>
                <a:ahLst/>
                <a:cxnLst>
                  <a:cxn ang="0">
                    <a:pos x="connsiteX0" y="connsiteY0"/>
                  </a:cxn>
                  <a:cxn ang="0">
                    <a:pos x="connsiteX1" y="connsiteY1"/>
                  </a:cxn>
                  <a:cxn ang="0">
                    <a:pos x="connsiteX2" y="connsiteY2"/>
                  </a:cxn>
                  <a:cxn ang="0">
                    <a:pos x="connsiteX3" y="connsiteY3"/>
                  </a:cxn>
                </a:cxnLst>
                <a:rect l="l" t="t" r="r" b="b"/>
                <a:pathLst>
                  <a:path w="6381" h="1504164">
                    <a:moveTo>
                      <a:pt x="0" y="0"/>
                    </a:moveTo>
                    <a:lnTo>
                      <a:pt x="6382" y="0"/>
                    </a:lnTo>
                    <a:lnTo>
                      <a:pt x="6382" y="1504164"/>
                    </a:lnTo>
                    <a:lnTo>
                      <a:pt x="0" y="1504164"/>
                    </a:lnTo>
                    <a:close/>
                  </a:path>
                </a:pathLst>
              </a:custGeom>
              <a:solidFill>
                <a:srgbClr val="CFCFCF"/>
              </a:solidFill>
              <a:ln w="6373"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E7C1A087-0434-4CC3-87D4-7B7CC3C3BC0D}"/>
                  </a:ext>
                </a:extLst>
              </p:cNvPr>
              <p:cNvSpPr/>
              <p:nvPr/>
            </p:nvSpPr>
            <p:spPr>
              <a:xfrm rot="-2700000">
                <a:off x="2900970" y="2404069"/>
                <a:ext cx="6381" cy="1594146"/>
              </a:xfrm>
              <a:custGeom>
                <a:avLst/>
                <a:gdLst>
                  <a:gd name="connsiteX0" fmla="*/ 0 w 6381"/>
                  <a:gd name="connsiteY0" fmla="*/ 0 h 1594146"/>
                  <a:gd name="connsiteX1" fmla="*/ 6382 w 6381"/>
                  <a:gd name="connsiteY1" fmla="*/ 0 h 1594146"/>
                  <a:gd name="connsiteX2" fmla="*/ 6382 w 6381"/>
                  <a:gd name="connsiteY2" fmla="*/ 1594146 h 1594146"/>
                  <a:gd name="connsiteX3" fmla="*/ 0 w 6381"/>
                  <a:gd name="connsiteY3" fmla="*/ 1594146 h 1594146"/>
                </a:gdLst>
                <a:ahLst/>
                <a:cxnLst>
                  <a:cxn ang="0">
                    <a:pos x="connsiteX0" y="connsiteY0"/>
                  </a:cxn>
                  <a:cxn ang="0">
                    <a:pos x="connsiteX1" y="connsiteY1"/>
                  </a:cxn>
                  <a:cxn ang="0">
                    <a:pos x="connsiteX2" y="connsiteY2"/>
                  </a:cxn>
                  <a:cxn ang="0">
                    <a:pos x="connsiteX3" y="connsiteY3"/>
                  </a:cxn>
                </a:cxnLst>
                <a:rect l="l" t="t" r="r" b="b"/>
                <a:pathLst>
                  <a:path w="6381" h="1594146">
                    <a:moveTo>
                      <a:pt x="0" y="0"/>
                    </a:moveTo>
                    <a:lnTo>
                      <a:pt x="6382" y="0"/>
                    </a:lnTo>
                    <a:lnTo>
                      <a:pt x="6382" y="1594146"/>
                    </a:lnTo>
                    <a:lnTo>
                      <a:pt x="0" y="1594146"/>
                    </a:lnTo>
                    <a:close/>
                  </a:path>
                </a:pathLst>
              </a:custGeom>
              <a:solidFill>
                <a:srgbClr val="CFCFCF"/>
              </a:solidFill>
              <a:ln w="6373"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720B2481-8E72-49AD-861F-51C7E0295A92}"/>
                  </a:ext>
                </a:extLst>
              </p:cNvPr>
              <p:cNvSpPr/>
              <p:nvPr/>
            </p:nvSpPr>
            <p:spPr>
              <a:xfrm rot="-2700000">
                <a:off x="2952729" y="237691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36" name="任意多边形: 形状 135">
                <a:extLst>
                  <a:ext uri="{FF2B5EF4-FFF2-40B4-BE49-F238E27FC236}">
                    <a16:creationId xmlns:a16="http://schemas.microsoft.com/office/drawing/2014/main" id="{4194DD02-B41C-4C99-8DC1-71E6F91DBEAA}"/>
                  </a:ext>
                </a:extLst>
              </p:cNvPr>
              <p:cNvSpPr/>
              <p:nvPr/>
            </p:nvSpPr>
            <p:spPr>
              <a:xfrm rot="-2700000">
                <a:off x="3016471" y="2376734"/>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1D8FC7D8-3299-42EF-9E06-29ED626718FA}"/>
                  </a:ext>
                </a:extLst>
              </p:cNvPr>
              <p:cNvSpPr/>
              <p:nvPr/>
            </p:nvSpPr>
            <p:spPr>
              <a:xfrm rot="-2700000">
                <a:off x="3079743" y="237696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BDFDF0F3-FC1E-4C1A-9758-33078EEAB0A7}"/>
                  </a:ext>
                </a:extLst>
              </p:cNvPr>
              <p:cNvSpPr/>
              <p:nvPr/>
            </p:nvSpPr>
            <p:spPr>
              <a:xfrm rot="-2700000">
                <a:off x="3143504" y="237682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39" name="任意多边形: 形状 138">
                <a:extLst>
                  <a:ext uri="{FF2B5EF4-FFF2-40B4-BE49-F238E27FC236}">
                    <a16:creationId xmlns:a16="http://schemas.microsoft.com/office/drawing/2014/main" id="{30750D6A-837A-40A3-8C7F-B12C64B5DB9E}"/>
                  </a:ext>
                </a:extLst>
              </p:cNvPr>
              <p:cNvSpPr/>
              <p:nvPr/>
            </p:nvSpPr>
            <p:spPr>
              <a:xfrm rot="-2700000">
                <a:off x="3206795" y="237709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21E5C62C-79FF-47EF-B1A8-C7EB9F5439C1}"/>
                  </a:ext>
                </a:extLst>
              </p:cNvPr>
              <p:cNvSpPr/>
              <p:nvPr/>
            </p:nvSpPr>
            <p:spPr>
              <a:xfrm rot="-2700000">
                <a:off x="3270519" y="237687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4CF7C52A-8646-4765-9689-FD0C4A6069AC}"/>
                  </a:ext>
                </a:extLst>
              </p:cNvPr>
              <p:cNvSpPr/>
              <p:nvPr/>
            </p:nvSpPr>
            <p:spPr>
              <a:xfrm rot="-2700000">
                <a:off x="3334280" y="237673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73ED8E2E-A3C4-4F16-971F-EBC53E72F68C}"/>
                  </a:ext>
                </a:extLst>
              </p:cNvPr>
              <p:cNvSpPr/>
              <p:nvPr/>
            </p:nvSpPr>
            <p:spPr>
              <a:xfrm rot="-2700000">
                <a:off x="3397571" y="237700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DCEEA07E-B836-4D6A-9384-E713462B4DD0}"/>
                  </a:ext>
                </a:extLst>
              </p:cNvPr>
              <p:cNvSpPr/>
              <p:nvPr/>
            </p:nvSpPr>
            <p:spPr>
              <a:xfrm rot="-2700000">
                <a:off x="3461294" y="237678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ABE5A9B4-AE50-4F0C-852E-DB5128EE8831}"/>
                  </a:ext>
                </a:extLst>
              </p:cNvPr>
              <p:cNvSpPr/>
              <p:nvPr/>
            </p:nvSpPr>
            <p:spPr>
              <a:xfrm rot="-2700000">
                <a:off x="3525055" y="237664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45" name="任意多边形: 形状 144">
                <a:extLst>
                  <a:ext uri="{FF2B5EF4-FFF2-40B4-BE49-F238E27FC236}">
                    <a16:creationId xmlns:a16="http://schemas.microsoft.com/office/drawing/2014/main" id="{D9AAF61F-4FC6-442F-8830-E57CED558426}"/>
                  </a:ext>
                </a:extLst>
              </p:cNvPr>
              <p:cNvSpPr/>
              <p:nvPr/>
            </p:nvSpPr>
            <p:spPr>
              <a:xfrm rot="-2700000">
                <a:off x="3588346" y="237691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46" name="任意多边形: 形状 145">
                <a:extLst>
                  <a:ext uri="{FF2B5EF4-FFF2-40B4-BE49-F238E27FC236}">
                    <a16:creationId xmlns:a16="http://schemas.microsoft.com/office/drawing/2014/main" id="{3A62D066-D94B-4EEB-A1D1-D626729534BA}"/>
                  </a:ext>
                </a:extLst>
              </p:cNvPr>
              <p:cNvSpPr/>
              <p:nvPr/>
            </p:nvSpPr>
            <p:spPr>
              <a:xfrm rot="-2700000">
                <a:off x="3652071" y="237669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47" name="任意多边形: 形状 146">
                <a:extLst>
                  <a:ext uri="{FF2B5EF4-FFF2-40B4-BE49-F238E27FC236}">
                    <a16:creationId xmlns:a16="http://schemas.microsoft.com/office/drawing/2014/main" id="{04997CBB-1D6D-49E4-9A5C-6A6584685C82}"/>
                  </a:ext>
                </a:extLst>
              </p:cNvPr>
              <p:cNvSpPr/>
              <p:nvPr/>
            </p:nvSpPr>
            <p:spPr>
              <a:xfrm rot="-2700000">
                <a:off x="3715379" y="23770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48" name="任意多边形: 形状 147">
                <a:extLst>
                  <a:ext uri="{FF2B5EF4-FFF2-40B4-BE49-F238E27FC236}">
                    <a16:creationId xmlns:a16="http://schemas.microsoft.com/office/drawing/2014/main" id="{9F742BA0-09D0-426E-B379-E7825305281A}"/>
                  </a:ext>
                </a:extLst>
              </p:cNvPr>
              <p:cNvSpPr/>
              <p:nvPr/>
            </p:nvSpPr>
            <p:spPr>
              <a:xfrm rot="-2700000">
                <a:off x="3779129" y="237685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49" name="任意多边形: 形状 148">
                <a:extLst>
                  <a:ext uri="{FF2B5EF4-FFF2-40B4-BE49-F238E27FC236}">
                    <a16:creationId xmlns:a16="http://schemas.microsoft.com/office/drawing/2014/main" id="{A604AAE6-1A85-4CEE-944D-F85AD3A2D777}"/>
                  </a:ext>
                </a:extLst>
              </p:cNvPr>
              <p:cNvSpPr/>
              <p:nvPr/>
            </p:nvSpPr>
            <p:spPr>
              <a:xfrm rot="-2700000">
                <a:off x="3842394" y="237705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50" name="任意多边形: 形状 149">
                <a:extLst>
                  <a:ext uri="{FF2B5EF4-FFF2-40B4-BE49-F238E27FC236}">
                    <a16:creationId xmlns:a16="http://schemas.microsoft.com/office/drawing/2014/main" id="{62946DEC-65F0-4457-A33D-B563F065471B}"/>
                  </a:ext>
                </a:extLst>
              </p:cNvPr>
              <p:cNvSpPr/>
              <p:nvPr/>
            </p:nvSpPr>
            <p:spPr>
              <a:xfrm rot="-2700000">
                <a:off x="3906127" y="237685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51" name="任意多边形: 形状 150">
                <a:extLst>
                  <a:ext uri="{FF2B5EF4-FFF2-40B4-BE49-F238E27FC236}">
                    <a16:creationId xmlns:a16="http://schemas.microsoft.com/office/drawing/2014/main" id="{015C4E6B-E970-4B78-B028-5A7CD9C1F3A6}"/>
                  </a:ext>
                </a:extLst>
              </p:cNvPr>
              <p:cNvSpPr/>
              <p:nvPr/>
            </p:nvSpPr>
            <p:spPr>
              <a:xfrm rot="-2700000">
                <a:off x="3969879" y="237669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52" name="任意多边形: 形状 151">
                <a:extLst>
                  <a:ext uri="{FF2B5EF4-FFF2-40B4-BE49-F238E27FC236}">
                    <a16:creationId xmlns:a16="http://schemas.microsoft.com/office/drawing/2014/main" id="{6C388F3E-5FAE-4F8E-8FDA-BE7F551CAECF}"/>
                  </a:ext>
                </a:extLst>
              </p:cNvPr>
              <p:cNvSpPr/>
              <p:nvPr/>
            </p:nvSpPr>
            <p:spPr>
              <a:xfrm rot="-2700000">
                <a:off x="4033169" y="237696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53" name="任意多边形: 形状 152">
                <a:extLst>
                  <a:ext uri="{FF2B5EF4-FFF2-40B4-BE49-F238E27FC236}">
                    <a16:creationId xmlns:a16="http://schemas.microsoft.com/office/drawing/2014/main" id="{D6A33904-4BBD-4935-A9D8-6018D2F3DE4E}"/>
                  </a:ext>
                </a:extLst>
              </p:cNvPr>
              <p:cNvSpPr/>
              <p:nvPr/>
            </p:nvSpPr>
            <p:spPr>
              <a:xfrm rot="-2700000">
                <a:off x="4096912" y="237678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54" name="任意多边形: 形状 153">
                <a:extLst>
                  <a:ext uri="{FF2B5EF4-FFF2-40B4-BE49-F238E27FC236}">
                    <a16:creationId xmlns:a16="http://schemas.microsoft.com/office/drawing/2014/main" id="{B3135944-7656-4477-BAE1-5DD3A7830265}"/>
                  </a:ext>
                </a:extLst>
              </p:cNvPr>
              <p:cNvSpPr/>
              <p:nvPr/>
            </p:nvSpPr>
            <p:spPr>
              <a:xfrm rot="-2700000">
                <a:off x="4160203" y="237705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55" name="任意多边形: 形状 154">
                <a:extLst>
                  <a:ext uri="{FF2B5EF4-FFF2-40B4-BE49-F238E27FC236}">
                    <a16:creationId xmlns:a16="http://schemas.microsoft.com/office/drawing/2014/main" id="{FEADD72C-DA65-4C8E-9389-4714C6D96BF7}"/>
                  </a:ext>
                </a:extLst>
              </p:cNvPr>
              <p:cNvSpPr/>
              <p:nvPr/>
            </p:nvSpPr>
            <p:spPr>
              <a:xfrm rot="-2700000">
                <a:off x="4223945" y="237687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56" name="任意多边形: 形状 155">
                <a:extLst>
                  <a:ext uri="{FF2B5EF4-FFF2-40B4-BE49-F238E27FC236}">
                    <a16:creationId xmlns:a16="http://schemas.microsoft.com/office/drawing/2014/main" id="{8A87FC6A-ED0A-4F55-8113-0E19522C2671}"/>
                  </a:ext>
                </a:extLst>
              </p:cNvPr>
              <p:cNvSpPr/>
              <p:nvPr/>
            </p:nvSpPr>
            <p:spPr>
              <a:xfrm rot="-2700000">
                <a:off x="4287687" y="237669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57" name="任意多边形: 形状 156">
                <a:extLst>
                  <a:ext uri="{FF2B5EF4-FFF2-40B4-BE49-F238E27FC236}">
                    <a16:creationId xmlns:a16="http://schemas.microsoft.com/office/drawing/2014/main" id="{B8ECFE1F-F3BE-4C28-A9E9-1656B9FB04B9}"/>
                  </a:ext>
                </a:extLst>
              </p:cNvPr>
              <p:cNvSpPr/>
              <p:nvPr/>
            </p:nvSpPr>
            <p:spPr>
              <a:xfrm rot="-2700000">
                <a:off x="4350978" y="237696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58" name="任意多边形: 形状 157">
                <a:extLst>
                  <a:ext uri="{FF2B5EF4-FFF2-40B4-BE49-F238E27FC236}">
                    <a16:creationId xmlns:a16="http://schemas.microsoft.com/office/drawing/2014/main" id="{13FFE83B-7D2A-45C0-976E-E268CE3AFD4E}"/>
                  </a:ext>
                </a:extLst>
              </p:cNvPr>
              <p:cNvSpPr/>
              <p:nvPr/>
            </p:nvSpPr>
            <p:spPr>
              <a:xfrm rot="-2700000">
                <a:off x="4414722" y="237679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59" name="任意多边形: 形状 158">
                <a:extLst>
                  <a:ext uri="{FF2B5EF4-FFF2-40B4-BE49-F238E27FC236}">
                    <a16:creationId xmlns:a16="http://schemas.microsoft.com/office/drawing/2014/main" id="{E3C97F81-5958-4212-B2FB-AE033AFF228C}"/>
                  </a:ext>
                </a:extLst>
              </p:cNvPr>
              <p:cNvSpPr/>
              <p:nvPr/>
            </p:nvSpPr>
            <p:spPr>
              <a:xfrm rot="-2700000">
                <a:off x="4478033" y="237709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60" name="任意多边形: 形状 159">
                <a:extLst>
                  <a:ext uri="{FF2B5EF4-FFF2-40B4-BE49-F238E27FC236}">
                    <a16:creationId xmlns:a16="http://schemas.microsoft.com/office/drawing/2014/main" id="{07837C1A-D70D-4E43-8244-E56452CB9326}"/>
                  </a:ext>
                </a:extLst>
              </p:cNvPr>
              <p:cNvSpPr/>
              <p:nvPr/>
            </p:nvSpPr>
            <p:spPr>
              <a:xfrm rot="-2700000">
                <a:off x="4541754" y="237688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61" name="任意多边形: 形状 160">
                <a:extLst>
                  <a:ext uri="{FF2B5EF4-FFF2-40B4-BE49-F238E27FC236}">
                    <a16:creationId xmlns:a16="http://schemas.microsoft.com/office/drawing/2014/main" id="{0343D126-4E5A-46BE-B3B9-F902E4311968}"/>
                  </a:ext>
                </a:extLst>
              </p:cNvPr>
              <p:cNvSpPr/>
              <p:nvPr/>
            </p:nvSpPr>
            <p:spPr>
              <a:xfrm rot="-2700000">
                <a:off x="4605496" y="237670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62" name="任意多边形: 形状 161">
                <a:extLst>
                  <a:ext uri="{FF2B5EF4-FFF2-40B4-BE49-F238E27FC236}">
                    <a16:creationId xmlns:a16="http://schemas.microsoft.com/office/drawing/2014/main" id="{CB7B3FDF-FA68-4AAF-9E5F-31491D0853B4}"/>
                  </a:ext>
                </a:extLst>
              </p:cNvPr>
              <p:cNvSpPr/>
              <p:nvPr/>
            </p:nvSpPr>
            <p:spPr>
              <a:xfrm rot="-2700000">
                <a:off x="4668768" y="237692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63" name="任意多边形: 形状 162">
                <a:extLst>
                  <a:ext uri="{FF2B5EF4-FFF2-40B4-BE49-F238E27FC236}">
                    <a16:creationId xmlns:a16="http://schemas.microsoft.com/office/drawing/2014/main" id="{BD9E7995-252B-4DAE-9F1F-1CAB48388EDC}"/>
                  </a:ext>
                </a:extLst>
              </p:cNvPr>
              <p:cNvSpPr/>
              <p:nvPr/>
            </p:nvSpPr>
            <p:spPr>
              <a:xfrm rot="-2700000">
                <a:off x="4732529" y="237679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64" name="任意多边形: 形状 163">
                <a:extLst>
                  <a:ext uri="{FF2B5EF4-FFF2-40B4-BE49-F238E27FC236}">
                    <a16:creationId xmlns:a16="http://schemas.microsoft.com/office/drawing/2014/main" id="{7D71A816-74AD-4747-883D-8601541A2FD3}"/>
                  </a:ext>
                </a:extLst>
              </p:cNvPr>
              <p:cNvSpPr/>
              <p:nvPr/>
            </p:nvSpPr>
            <p:spPr>
              <a:xfrm rot="-2700000">
                <a:off x="4795820" y="237706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65" name="任意多边形: 形状 164">
                <a:extLst>
                  <a:ext uri="{FF2B5EF4-FFF2-40B4-BE49-F238E27FC236}">
                    <a16:creationId xmlns:a16="http://schemas.microsoft.com/office/drawing/2014/main" id="{6171A492-8392-4F01-BA2A-812CEA0F21F9}"/>
                  </a:ext>
                </a:extLst>
              </p:cNvPr>
              <p:cNvSpPr/>
              <p:nvPr/>
            </p:nvSpPr>
            <p:spPr>
              <a:xfrm rot="-2700000">
                <a:off x="4859545" y="237683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66" name="任意多边形: 形状 165">
                <a:extLst>
                  <a:ext uri="{FF2B5EF4-FFF2-40B4-BE49-F238E27FC236}">
                    <a16:creationId xmlns:a16="http://schemas.microsoft.com/office/drawing/2014/main" id="{4A43DFEF-1B09-43B1-B620-9FC688643676}"/>
                  </a:ext>
                </a:extLst>
              </p:cNvPr>
              <p:cNvSpPr/>
              <p:nvPr/>
            </p:nvSpPr>
            <p:spPr>
              <a:xfrm rot="-2700000">
                <a:off x="4923257" y="237661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67" name="任意多边形: 形状 166">
                <a:extLst>
                  <a:ext uri="{FF2B5EF4-FFF2-40B4-BE49-F238E27FC236}">
                    <a16:creationId xmlns:a16="http://schemas.microsoft.com/office/drawing/2014/main" id="{86035B24-0DE8-477D-A55C-05E4CAC05EB1}"/>
                  </a:ext>
                </a:extLst>
              </p:cNvPr>
              <p:cNvSpPr/>
              <p:nvPr/>
            </p:nvSpPr>
            <p:spPr>
              <a:xfrm rot="-2700000">
                <a:off x="4986596" y="237697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68" name="任意多边形: 形状 167">
                <a:extLst>
                  <a:ext uri="{FF2B5EF4-FFF2-40B4-BE49-F238E27FC236}">
                    <a16:creationId xmlns:a16="http://schemas.microsoft.com/office/drawing/2014/main" id="{AD5C9C5D-A8C7-42C8-BF6A-563D01E4B953}"/>
                  </a:ext>
                </a:extLst>
              </p:cNvPr>
              <p:cNvSpPr/>
              <p:nvPr/>
            </p:nvSpPr>
            <p:spPr>
              <a:xfrm rot="-2700000">
                <a:off x="5050319" y="237674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69" name="任意多边形: 形状 168">
                <a:extLst>
                  <a:ext uri="{FF2B5EF4-FFF2-40B4-BE49-F238E27FC236}">
                    <a16:creationId xmlns:a16="http://schemas.microsoft.com/office/drawing/2014/main" id="{53DF6CCD-D902-4DFC-B871-A726C1061E6D}"/>
                  </a:ext>
                </a:extLst>
              </p:cNvPr>
              <p:cNvSpPr/>
              <p:nvPr/>
            </p:nvSpPr>
            <p:spPr>
              <a:xfrm rot="-2700000">
                <a:off x="5113578" y="237697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70" name="任意多边形: 形状 169">
                <a:extLst>
                  <a:ext uri="{FF2B5EF4-FFF2-40B4-BE49-F238E27FC236}">
                    <a16:creationId xmlns:a16="http://schemas.microsoft.com/office/drawing/2014/main" id="{42E155A2-4C42-44FC-959A-121B86F79EB0}"/>
                  </a:ext>
                </a:extLst>
              </p:cNvPr>
              <p:cNvSpPr/>
              <p:nvPr/>
            </p:nvSpPr>
            <p:spPr>
              <a:xfrm rot="-2700000">
                <a:off x="5177405" y="237693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71" name="任意多边形: 形状 170">
                <a:extLst>
                  <a:ext uri="{FF2B5EF4-FFF2-40B4-BE49-F238E27FC236}">
                    <a16:creationId xmlns:a16="http://schemas.microsoft.com/office/drawing/2014/main" id="{E4E15A07-EB1B-4345-8217-15B2EAA626B2}"/>
                  </a:ext>
                </a:extLst>
              </p:cNvPr>
              <p:cNvSpPr/>
              <p:nvPr/>
            </p:nvSpPr>
            <p:spPr>
              <a:xfrm rot="-2700000">
                <a:off x="5241095" y="237665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5C1AC105-A09C-49AC-9CC6-E89956CBA050}"/>
                  </a:ext>
                </a:extLst>
              </p:cNvPr>
              <p:cNvSpPr/>
              <p:nvPr/>
            </p:nvSpPr>
            <p:spPr>
              <a:xfrm rot="-2700000">
                <a:off x="5304386" y="237692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52B87F78-9797-4AE4-BE7F-9BB543F229B7}"/>
                  </a:ext>
                </a:extLst>
              </p:cNvPr>
              <p:cNvSpPr/>
              <p:nvPr/>
            </p:nvSpPr>
            <p:spPr>
              <a:xfrm rot="-2700000">
                <a:off x="5368128" y="237674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0AB13D8A-82B9-4A65-8AE1-7D66DA2655DA}"/>
                  </a:ext>
                </a:extLst>
              </p:cNvPr>
              <p:cNvSpPr/>
              <p:nvPr/>
            </p:nvSpPr>
            <p:spPr>
              <a:xfrm rot="-2700000">
                <a:off x="5431419" y="237701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AC981280-31EF-46C5-84FA-4DB776A4F396}"/>
                  </a:ext>
                </a:extLst>
              </p:cNvPr>
              <p:cNvSpPr/>
              <p:nvPr/>
            </p:nvSpPr>
            <p:spPr>
              <a:xfrm rot="-2700000">
                <a:off x="5495161" y="237683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CAA0D917-903F-47C2-B47D-BD44D1DDBC68}"/>
                  </a:ext>
                </a:extLst>
              </p:cNvPr>
              <p:cNvSpPr/>
              <p:nvPr/>
            </p:nvSpPr>
            <p:spPr>
              <a:xfrm rot="-2700000">
                <a:off x="5558452" y="23771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77" name="任意多边形: 形状 176">
                <a:extLst>
                  <a:ext uri="{FF2B5EF4-FFF2-40B4-BE49-F238E27FC236}">
                    <a16:creationId xmlns:a16="http://schemas.microsoft.com/office/drawing/2014/main" id="{578C72D8-46A0-49C4-9907-A36831DD11F9}"/>
                  </a:ext>
                </a:extLst>
              </p:cNvPr>
              <p:cNvSpPr/>
              <p:nvPr/>
            </p:nvSpPr>
            <p:spPr>
              <a:xfrm rot="-2700000">
                <a:off x="5622197" y="237693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78" name="任意多边形: 形状 177">
                <a:extLst>
                  <a:ext uri="{FF2B5EF4-FFF2-40B4-BE49-F238E27FC236}">
                    <a16:creationId xmlns:a16="http://schemas.microsoft.com/office/drawing/2014/main" id="{07182055-828A-461F-9134-0CF18D572E2C}"/>
                  </a:ext>
                </a:extLst>
              </p:cNvPr>
              <p:cNvSpPr/>
              <p:nvPr/>
            </p:nvSpPr>
            <p:spPr>
              <a:xfrm rot="-2700000">
                <a:off x="5685937" y="237675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BD0B8563-A575-429C-B827-ED414D0E93C0}"/>
                  </a:ext>
                </a:extLst>
              </p:cNvPr>
              <p:cNvSpPr/>
              <p:nvPr/>
            </p:nvSpPr>
            <p:spPr>
              <a:xfrm rot="-2700000">
                <a:off x="5749228" y="237702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AD1E7419-5B38-4FA0-BB8A-A92ED29DD255}"/>
                  </a:ext>
                </a:extLst>
              </p:cNvPr>
              <p:cNvSpPr/>
              <p:nvPr/>
            </p:nvSpPr>
            <p:spPr>
              <a:xfrm rot="-2700000">
                <a:off x="5812970" y="237684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B0675070-A645-4442-9E18-03936E99D4A2}"/>
                  </a:ext>
                </a:extLst>
              </p:cNvPr>
              <p:cNvSpPr/>
              <p:nvPr/>
            </p:nvSpPr>
            <p:spPr>
              <a:xfrm rot="-2700000">
                <a:off x="5876311" y="237718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1815E97D-4DA7-4E68-945B-6B7FA417D1BA}"/>
                  </a:ext>
                </a:extLst>
              </p:cNvPr>
              <p:cNvSpPr/>
              <p:nvPr/>
            </p:nvSpPr>
            <p:spPr>
              <a:xfrm rot="-2700000">
                <a:off x="5939933" y="237681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DB2E625C-0002-4E2C-815F-803F1EB2AEBE}"/>
                  </a:ext>
                </a:extLst>
              </p:cNvPr>
              <p:cNvSpPr/>
              <p:nvPr/>
            </p:nvSpPr>
            <p:spPr>
              <a:xfrm rot="-2700000">
                <a:off x="6003745" y="237675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04A2796B-6CCF-4ACB-A9E3-1F8F31D510D2}"/>
                  </a:ext>
                </a:extLst>
              </p:cNvPr>
              <p:cNvSpPr/>
              <p:nvPr/>
            </p:nvSpPr>
            <p:spPr>
              <a:xfrm rot="-2700000">
                <a:off x="6067018" y="237698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4C71F8F8-5FAB-4DD5-8F5C-55177B09D361}"/>
                  </a:ext>
                </a:extLst>
              </p:cNvPr>
              <p:cNvSpPr/>
              <p:nvPr/>
            </p:nvSpPr>
            <p:spPr>
              <a:xfrm rot="-2700000">
                <a:off x="6130708" y="237673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24B93602-9EA7-4033-8F08-6C08E8802DDB}"/>
                  </a:ext>
                </a:extLst>
              </p:cNvPr>
              <p:cNvSpPr/>
              <p:nvPr/>
            </p:nvSpPr>
            <p:spPr>
              <a:xfrm rot="-2700000">
                <a:off x="6194521" y="237666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ECE75314-E29F-4EB4-A830-8FEC956DE95A}"/>
                  </a:ext>
                </a:extLst>
              </p:cNvPr>
              <p:cNvSpPr/>
              <p:nvPr/>
            </p:nvSpPr>
            <p:spPr>
              <a:xfrm rot="-2700000">
                <a:off x="6257793" y="237689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0E25ABA1-A416-48C9-BFDE-F912546FFB04}"/>
                  </a:ext>
                </a:extLst>
              </p:cNvPr>
              <p:cNvSpPr/>
              <p:nvPr/>
            </p:nvSpPr>
            <p:spPr>
              <a:xfrm rot="-2700000">
                <a:off x="6321535" y="23767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D462E88B-C21C-4C46-8CBC-5D78BDFCCB6B}"/>
                  </a:ext>
                </a:extLst>
              </p:cNvPr>
              <p:cNvSpPr/>
              <p:nvPr/>
            </p:nvSpPr>
            <p:spPr>
              <a:xfrm rot="-2700000">
                <a:off x="6384848" y="237703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DFF72C1E-A286-4232-82C8-4D0B8F560ADA}"/>
                  </a:ext>
                </a:extLst>
              </p:cNvPr>
              <p:cNvSpPr/>
              <p:nvPr/>
            </p:nvSpPr>
            <p:spPr>
              <a:xfrm rot="-2700000">
                <a:off x="6448569" y="237680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B1FBBC50-BD49-48A7-ABF7-9E82EF9F635A}"/>
                  </a:ext>
                </a:extLst>
              </p:cNvPr>
              <p:cNvSpPr/>
              <p:nvPr/>
            </p:nvSpPr>
            <p:spPr>
              <a:xfrm rot="-2700000">
                <a:off x="6511860" y="237707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B4FDD9AE-2037-4CA4-AF54-EE72B1000DFE}"/>
                  </a:ext>
                </a:extLst>
              </p:cNvPr>
              <p:cNvSpPr/>
              <p:nvPr/>
            </p:nvSpPr>
            <p:spPr>
              <a:xfrm rot="-2700000">
                <a:off x="6575685" y="237701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D37A5980-1E13-45C2-8EB4-5386C6028234}"/>
                  </a:ext>
                </a:extLst>
              </p:cNvPr>
              <p:cNvSpPr/>
              <p:nvPr/>
            </p:nvSpPr>
            <p:spPr>
              <a:xfrm rot="-2700000">
                <a:off x="6639344" y="23767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EC61317C-C252-41C6-AF91-41EDA4FA552A}"/>
                  </a:ext>
                </a:extLst>
              </p:cNvPr>
              <p:cNvSpPr/>
              <p:nvPr/>
            </p:nvSpPr>
            <p:spPr>
              <a:xfrm rot="-2700000">
                <a:off x="6702635" y="237698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C5103C04-DB04-4635-B38C-EA445709EBD8}"/>
                  </a:ext>
                </a:extLst>
              </p:cNvPr>
              <p:cNvSpPr/>
              <p:nvPr/>
            </p:nvSpPr>
            <p:spPr>
              <a:xfrm rot="-2700000">
                <a:off x="6766381" y="237680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5B539BF6-C10B-4E44-A26C-65D9ECA1BFED}"/>
                  </a:ext>
                </a:extLst>
              </p:cNvPr>
              <p:cNvSpPr/>
              <p:nvPr/>
            </p:nvSpPr>
            <p:spPr>
              <a:xfrm rot="-2700000">
                <a:off x="6829672" y="237707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08F3EC98-1648-4D89-9A68-66912EA1470E}"/>
                  </a:ext>
                </a:extLst>
              </p:cNvPr>
              <p:cNvSpPr/>
              <p:nvPr/>
            </p:nvSpPr>
            <p:spPr>
              <a:xfrm rot="-2700000">
                <a:off x="6869368" y="2387036"/>
                <a:ext cx="6381" cy="1557770"/>
              </a:xfrm>
              <a:custGeom>
                <a:avLst/>
                <a:gdLst>
                  <a:gd name="connsiteX0" fmla="*/ 0 w 6381"/>
                  <a:gd name="connsiteY0" fmla="*/ 0 h 1557770"/>
                  <a:gd name="connsiteX1" fmla="*/ 6382 w 6381"/>
                  <a:gd name="connsiteY1" fmla="*/ 0 h 1557770"/>
                  <a:gd name="connsiteX2" fmla="*/ 6382 w 6381"/>
                  <a:gd name="connsiteY2" fmla="*/ 1557771 h 1557770"/>
                  <a:gd name="connsiteX3" fmla="*/ 0 w 6381"/>
                  <a:gd name="connsiteY3" fmla="*/ 1557771 h 1557770"/>
                </a:gdLst>
                <a:ahLst/>
                <a:cxnLst>
                  <a:cxn ang="0">
                    <a:pos x="connsiteX0" y="connsiteY0"/>
                  </a:cxn>
                  <a:cxn ang="0">
                    <a:pos x="connsiteX1" y="connsiteY1"/>
                  </a:cxn>
                  <a:cxn ang="0">
                    <a:pos x="connsiteX2" y="connsiteY2"/>
                  </a:cxn>
                  <a:cxn ang="0">
                    <a:pos x="connsiteX3" y="connsiteY3"/>
                  </a:cxn>
                </a:cxnLst>
                <a:rect l="l" t="t" r="r" b="b"/>
                <a:pathLst>
                  <a:path w="6381" h="1557770">
                    <a:moveTo>
                      <a:pt x="0" y="0"/>
                    </a:moveTo>
                    <a:lnTo>
                      <a:pt x="6382" y="0"/>
                    </a:lnTo>
                    <a:lnTo>
                      <a:pt x="6382" y="1557771"/>
                    </a:lnTo>
                    <a:lnTo>
                      <a:pt x="0" y="1557771"/>
                    </a:lnTo>
                    <a:close/>
                  </a:path>
                </a:pathLst>
              </a:custGeom>
              <a:solidFill>
                <a:srgbClr val="CFCFCF"/>
              </a:solidFill>
              <a:ln w="6373"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65EF0560-C392-4FA6-9B72-8B5F648528BE}"/>
                  </a:ext>
                </a:extLst>
              </p:cNvPr>
              <p:cNvSpPr/>
              <p:nvPr/>
            </p:nvSpPr>
            <p:spPr>
              <a:xfrm rot="-2700000">
                <a:off x="6900815" y="2399734"/>
                <a:ext cx="6381" cy="1467788"/>
              </a:xfrm>
              <a:custGeom>
                <a:avLst/>
                <a:gdLst>
                  <a:gd name="connsiteX0" fmla="*/ 0 w 6381"/>
                  <a:gd name="connsiteY0" fmla="*/ 0 h 1467788"/>
                  <a:gd name="connsiteX1" fmla="*/ 6381 w 6381"/>
                  <a:gd name="connsiteY1" fmla="*/ 0 h 1467788"/>
                  <a:gd name="connsiteX2" fmla="*/ 6381 w 6381"/>
                  <a:gd name="connsiteY2" fmla="*/ 1467789 h 1467788"/>
                  <a:gd name="connsiteX3" fmla="*/ 0 w 6381"/>
                  <a:gd name="connsiteY3" fmla="*/ 1467789 h 1467788"/>
                </a:gdLst>
                <a:ahLst/>
                <a:cxnLst>
                  <a:cxn ang="0">
                    <a:pos x="connsiteX0" y="connsiteY0"/>
                  </a:cxn>
                  <a:cxn ang="0">
                    <a:pos x="connsiteX1" y="connsiteY1"/>
                  </a:cxn>
                  <a:cxn ang="0">
                    <a:pos x="connsiteX2" y="connsiteY2"/>
                  </a:cxn>
                  <a:cxn ang="0">
                    <a:pos x="connsiteX3" y="connsiteY3"/>
                  </a:cxn>
                </a:cxnLst>
                <a:rect l="l" t="t" r="r" b="b"/>
                <a:pathLst>
                  <a:path w="6381" h="1467788">
                    <a:moveTo>
                      <a:pt x="0" y="0"/>
                    </a:moveTo>
                    <a:lnTo>
                      <a:pt x="6381" y="0"/>
                    </a:lnTo>
                    <a:lnTo>
                      <a:pt x="6381" y="1467789"/>
                    </a:lnTo>
                    <a:lnTo>
                      <a:pt x="0" y="1467789"/>
                    </a:lnTo>
                    <a:close/>
                  </a:path>
                </a:pathLst>
              </a:custGeom>
              <a:solidFill>
                <a:srgbClr val="CFCFCF"/>
              </a:solidFill>
              <a:ln w="6373"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95D8765B-B75D-4987-9C0A-D5EAA97596D2}"/>
                  </a:ext>
                </a:extLst>
              </p:cNvPr>
              <p:cNvSpPr/>
              <p:nvPr/>
            </p:nvSpPr>
            <p:spPr>
              <a:xfrm rot="-2700000">
                <a:off x="6932929" y="2413095"/>
                <a:ext cx="6381" cy="1377806"/>
              </a:xfrm>
              <a:custGeom>
                <a:avLst/>
                <a:gdLst>
                  <a:gd name="connsiteX0" fmla="*/ 0 w 6381"/>
                  <a:gd name="connsiteY0" fmla="*/ 0 h 1377806"/>
                  <a:gd name="connsiteX1" fmla="*/ 6382 w 6381"/>
                  <a:gd name="connsiteY1" fmla="*/ 0 h 1377806"/>
                  <a:gd name="connsiteX2" fmla="*/ 6382 w 6381"/>
                  <a:gd name="connsiteY2" fmla="*/ 1377807 h 1377806"/>
                  <a:gd name="connsiteX3" fmla="*/ 0 w 6381"/>
                  <a:gd name="connsiteY3" fmla="*/ 1377807 h 1377806"/>
                </a:gdLst>
                <a:ahLst/>
                <a:cxnLst>
                  <a:cxn ang="0">
                    <a:pos x="connsiteX0" y="connsiteY0"/>
                  </a:cxn>
                  <a:cxn ang="0">
                    <a:pos x="connsiteX1" y="connsiteY1"/>
                  </a:cxn>
                  <a:cxn ang="0">
                    <a:pos x="connsiteX2" y="connsiteY2"/>
                  </a:cxn>
                  <a:cxn ang="0">
                    <a:pos x="connsiteX3" y="connsiteY3"/>
                  </a:cxn>
                </a:cxnLst>
                <a:rect l="l" t="t" r="r" b="b"/>
                <a:pathLst>
                  <a:path w="6381" h="1377806">
                    <a:moveTo>
                      <a:pt x="0" y="0"/>
                    </a:moveTo>
                    <a:lnTo>
                      <a:pt x="6382" y="0"/>
                    </a:lnTo>
                    <a:lnTo>
                      <a:pt x="6382" y="1377807"/>
                    </a:lnTo>
                    <a:lnTo>
                      <a:pt x="0" y="1377807"/>
                    </a:lnTo>
                    <a:close/>
                  </a:path>
                </a:pathLst>
              </a:custGeom>
              <a:solidFill>
                <a:srgbClr val="CFCFCF"/>
              </a:solidFill>
              <a:ln w="6373"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EC404807-C9D2-42C2-BB27-21B75663CB8F}"/>
                  </a:ext>
                </a:extLst>
              </p:cNvPr>
              <p:cNvSpPr/>
              <p:nvPr/>
            </p:nvSpPr>
            <p:spPr>
              <a:xfrm rot="-2700000">
                <a:off x="6964496" y="2426812"/>
                <a:ext cx="6381" cy="1287825"/>
              </a:xfrm>
              <a:custGeom>
                <a:avLst/>
                <a:gdLst>
                  <a:gd name="connsiteX0" fmla="*/ 0 w 6381"/>
                  <a:gd name="connsiteY0" fmla="*/ 0 h 1287825"/>
                  <a:gd name="connsiteX1" fmla="*/ 6382 w 6381"/>
                  <a:gd name="connsiteY1" fmla="*/ 0 h 1287825"/>
                  <a:gd name="connsiteX2" fmla="*/ 6382 w 6381"/>
                  <a:gd name="connsiteY2" fmla="*/ 1287825 h 1287825"/>
                  <a:gd name="connsiteX3" fmla="*/ 0 w 6381"/>
                  <a:gd name="connsiteY3" fmla="*/ 1287825 h 1287825"/>
                </a:gdLst>
                <a:ahLst/>
                <a:cxnLst>
                  <a:cxn ang="0">
                    <a:pos x="connsiteX0" y="connsiteY0"/>
                  </a:cxn>
                  <a:cxn ang="0">
                    <a:pos x="connsiteX1" y="connsiteY1"/>
                  </a:cxn>
                  <a:cxn ang="0">
                    <a:pos x="connsiteX2" y="connsiteY2"/>
                  </a:cxn>
                  <a:cxn ang="0">
                    <a:pos x="connsiteX3" y="connsiteY3"/>
                  </a:cxn>
                </a:cxnLst>
                <a:rect l="l" t="t" r="r" b="b"/>
                <a:pathLst>
                  <a:path w="6381" h="1287825">
                    <a:moveTo>
                      <a:pt x="0" y="0"/>
                    </a:moveTo>
                    <a:lnTo>
                      <a:pt x="6382" y="0"/>
                    </a:lnTo>
                    <a:lnTo>
                      <a:pt x="6382" y="1287825"/>
                    </a:lnTo>
                    <a:lnTo>
                      <a:pt x="0" y="1287825"/>
                    </a:lnTo>
                    <a:close/>
                  </a:path>
                </a:pathLst>
              </a:custGeom>
              <a:solidFill>
                <a:srgbClr val="CFCFCF"/>
              </a:solidFill>
              <a:ln w="6373"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7ED1DB00-F946-462C-B6C0-DCB89C80E89B}"/>
                  </a:ext>
                </a:extLst>
              </p:cNvPr>
              <p:cNvSpPr/>
              <p:nvPr/>
            </p:nvSpPr>
            <p:spPr>
              <a:xfrm rot="-2700000">
                <a:off x="6996132" y="2439378"/>
                <a:ext cx="6381" cy="1198481"/>
              </a:xfrm>
              <a:custGeom>
                <a:avLst/>
                <a:gdLst>
                  <a:gd name="connsiteX0" fmla="*/ 0 w 6381"/>
                  <a:gd name="connsiteY0" fmla="*/ 0 h 1198481"/>
                  <a:gd name="connsiteX1" fmla="*/ 6382 w 6381"/>
                  <a:gd name="connsiteY1" fmla="*/ 0 h 1198481"/>
                  <a:gd name="connsiteX2" fmla="*/ 6382 w 6381"/>
                  <a:gd name="connsiteY2" fmla="*/ 1198481 h 1198481"/>
                  <a:gd name="connsiteX3" fmla="*/ 0 w 6381"/>
                  <a:gd name="connsiteY3" fmla="*/ 1198481 h 1198481"/>
                </a:gdLst>
                <a:ahLst/>
                <a:cxnLst>
                  <a:cxn ang="0">
                    <a:pos x="connsiteX0" y="connsiteY0"/>
                  </a:cxn>
                  <a:cxn ang="0">
                    <a:pos x="connsiteX1" y="connsiteY1"/>
                  </a:cxn>
                  <a:cxn ang="0">
                    <a:pos x="connsiteX2" y="connsiteY2"/>
                  </a:cxn>
                  <a:cxn ang="0">
                    <a:pos x="connsiteX3" y="connsiteY3"/>
                  </a:cxn>
                </a:cxnLst>
                <a:rect l="l" t="t" r="r" b="b"/>
                <a:pathLst>
                  <a:path w="6381" h="1198481">
                    <a:moveTo>
                      <a:pt x="0" y="0"/>
                    </a:moveTo>
                    <a:lnTo>
                      <a:pt x="6382" y="0"/>
                    </a:lnTo>
                    <a:lnTo>
                      <a:pt x="6382" y="1198481"/>
                    </a:lnTo>
                    <a:lnTo>
                      <a:pt x="0" y="1198481"/>
                    </a:lnTo>
                    <a:close/>
                  </a:path>
                </a:pathLst>
              </a:custGeom>
              <a:solidFill>
                <a:srgbClr val="CFCFCF"/>
              </a:solidFill>
              <a:ln w="6373"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D08F2CA0-7260-4B9E-B93C-309B9B067F6C}"/>
                  </a:ext>
                </a:extLst>
              </p:cNvPr>
              <p:cNvSpPr/>
              <p:nvPr/>
            </p:nvSpPr>
            <p:spPr>
              <a:xfrm rot="-2700000">
                <a:off x="7028283" y="2452778"/>
                <a:ext cx="6381" cy="1108499"/>
              </a:xfrm>
              <a:custGeom>
                <a:avLst/>
                <a:gdLst>
                  <a:gd name="connsiteX0" fmla="*/ 0 w 6381"/>
                  <a:gd name="connsiteY0" fmla="*/ 0 h 1108499"/>
                  <a:gd name="connsiteX1" fmla="*/ 6382 w 6381"/>
                  <a:gd name="connsiteY1" fmla="*/ 0 h 1108499"/>
                  <a:gd name="connsiteX2" fmla="*/ 6382 w 6381"/>
                  <a:gd name="connsiteY2" fmla="*/ 1108500 h 1108499"/>
                  <a:gd name="connsiteX3" fmla="*/ 0 w 6381"/>
                  <a:gd name="connsiteY3" fmla="*/ 1108500 h 1108499"/>
                </a:gdLst>
                <a:ahLst/>
                <a:cxnLst>
                  <a:cxn ang="0">
                    <a:pos x="connsiteX0" y="connsiteY0"/>
                  </a:cxn>
                  <a:cxn ang="0">
                    <a:pos x="connsiteX1" y="connsiteY1"/>
                  </a:cxn>
                  <a:cxn ang="0">
                    <a:pos x="connsiteX2" y="connsiteY2"/>
                  </a:cxn>
                  <a:cxn ang="0">
                    <a:pos x="connsiteX3" y="connsiteY3"/>
                  </a:cxn>
                </a:cxnLst>
                <a:rect l="l" t="t" r="r" b="b"/>
                <a:pathLst>
                  <a:path w="6381" h="1108499">
                    <a:moveTo>
                      <a:pt x="0" y="0"/>
                    </a:moveTo>
                    <a:lnTo>
                      <a:pt x="6382" y="0"/>
                    </a:lnTo>
                    <a:lnTo>
                      <a:pt x="6382" y="1108500"/>
                    </a:lnTo>
                    <a:lnTo>
                      <a:pt x="0" y="1108500"/>
                    </a:lnTo>
                    <a:close/>
                  </a:path>
                </a:pathLst>
              </a:custGeom>
              <a:solidFill>
                <a:srgbClr val="CFCFCF"/>
              </a:solidFill>
              <a:ln w="6373"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ABFDEAB0-CAE1-406F-A3BA-9054FD708263}"/>
                  </a:ext>
                </a:extLst>
              </p:cNvPr>
              <p:cNvSpPr/>
              <p:nvPr/>
            </p:nvSpPr>
            <p:spPr>
              <a:xfrm rot="-2700000">
                <a:off x="7059962" y="2465726"/>
                <a:ext cx="6381" cy="1018517"/>
              </a:xfrm>
              <a:custGeom>
                <a:avLst/>
                <a:gdLst>
                  <a:gd name="connsiteX0" fmla="*/ 0 w 6381"/>
                  <a:gd name="connsiteY0" fmla="*/ 0 h 1018517"/>
                  <a:gd name="connsiteX1" fmla="*/ 6382 w 6381"/>
                  <a:gd name="connsiteY1" fmla="*/ 0 h 1018517"/>
                  <a:gd name="connsiteX2" fmla="*/ 6382 w 6381"/>
                  <a:gd name="connsiteY2" fmla="*/ 1018518 h 1018517"/>
                  <a:gd name="connsiteX3" fmla="*/ 0 w 6381"/>
                  <a:gd name="connsiteY3" fmla="*/ 1018518 h 1018517"/>
                </a:gdLst>
                <a:ahLst/>
                <a:cxnLst>
                  <a:cxn ang="0">
                    <a:pos x="connsiteX0" y="connsiteY0"/>
                  </a:cxn>
                  <a:cxn ang="0">
                    <a:pos x="connsiteX1" y="connsiteY1"/>
                  </a:cxn>
                  <a:cxn ang="0">
                    <a:pos x="connsiteX2" y="connsiteY2"/>
                  </a:cxn>
                  <a:cxn ang="0">
                    <a:pos x="connsiteX3" y="connsiteY3"/>
                  </a:cxn>
                </a:cxnLst>
                <a:rect l="l" t="t" r="r" b="b"/>
                <a:pathLst>
                  <a:path w="6381" h="1018517">
                    <a:moveTo>
                      <a:pt x="0" y="0"/>
                    </a:moveTo>
                    <a:lnTo>
                      <a:pt x="6382" y="0"/>
                    </a:lnTo>
                    <a:lnTo>
                      <a:pt x="6382" y="1018518"/>
                    </a:lnTo>
                    <a:lnTo>
                      <a:pt x="0" y="1018518"/>
                    </a:lnTo>
                    <a:close/>
                  </a:path>
                </a:pathLst>
              </a:custGeom>
              <a:solidFill>
                <a:srgbClr val="CFCFCF"/>
              </a:solidFill>
              <a:ln w="6373"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CCB37FE1-3DBE-45FB-A92B-6C0E9B375CDE}"/>
                  </a:ext>
                </a:extLst>
              </p:cNvPr>
              <p:cNvSpPr/>
              <p:nvPr/>
            </p:nvSpPr>
            <p:spPr>
              <a:xfrm rot="-2700000">
                <a:off x="7091805" y="2478816"/>
                <a:ext cx="6381" cy="928535"/>
              </a:xfrm>
              <a:custGeom>
                <a:avLst/>
                <a:gdLst>
                  <a:gd name="connsiteX0" fmla="*/ 0 w 6381"/>
                  <a:gd name="connsiteY0" fmla="*/ 0 h 928535"/>
                  <a:gd name="connsiteX1" fmla="*/ 6382 w 6381"/>
                  <a:gd name="connsiteY1" fmla="*/ 0 h 928535"/>
                  <a:gd name="connsiteX2" fmla="*/ 6382 w 6381"/>
                  <a:gd name="connsiteY2" fmla="*/ 928536 h 928535"/>
                  <a:gd name="connsiteX3" fmla="*/ 0 w 6381"/>
                  <a:gd name="connsiteY3" fmla="*/ 928536 h 928535"/>
                </a:gdLst>
                <a:ahLst/>
                <a:cxnLst>
                  <a:cxn ang="0">
                    <a:pos x="connsiteX0" y="connsiteY0"/>
                  </a:cxn>
                  <a:cxn ang="0">
                    <a:pos x="connsiteX1" y="connsiteY1"/>
                  </a:cxn>
                  <a:cxn ang="0">
                    <a:pos x="connsiteX2" y="connsiteY2"/>
                  </a:cxn>
                  <a:cxn ang="0">
                    <a:pos x="connsiteX3" y="connsiteY3"/>
                  </a:cxn>
                </a:cxnLst>
                <a:rect l="l" t="t" r="r" b="b"/>
                <a:pathLst>
                  <a:path w="6381" h="928535">
                    <a:moveTo>
                      <a:pt x="0" y="0"/>
                    </a:moveTo>
                    <a:lnTo>
                      <a:pt x="6382" y="0"/>
                    </a:lnTo>
                    <a:lnTo>
                      <a:pt x="6382" y="928536"/>
                    </a:lnTo>
                    <a:lnTo>
                      <a:pt x="0" y="928536"/>
                    </a:lnTo>
                    <a:close/>
                  </a:path>
                </a:pathLst>
              </a:custGeom>
              <a:solidFill>
                <a:srgbClr val="CFCFCF"/>
              </a:solidFill>
              <a:ln w="6373" cap="flat">
                <a:noFill/>
                <a:prstDash val="solid"/>
                <a:miter/>
              </a:ln>
            </p:spPr>
            <p:txBody>
              <a:bodyPr rtlCol="0" anchor="ctr"/>
              <a:lstStyle/>
              <a:p>
                <a:endParaRPr lang="zh-CN" altLang="en-US"/>
              </a:p>
            </p:txBody>
          </p:sp>
          <p:sp>
            <p:nvSpPr>
              <p:cNvPr id="205" name="任意多边形: 形状 204">
                <a:extLst>
                  <a:ext uri="{FF2B5EF4-FFF2-40B4-BE49-F238E27FC236}">
                    <a16:creationId xmlns:a16="http://schemas.microsoft.com/office/drawing/2014/main" id="{49D1BFC1-F8CA-4C5D-B5A9-E3D84991F79C}"/>
                  </a:ext>
                </a:extLst>
              </p:cNvPr>
              <p:cNvSpPr/>
              <p:nvPr/>
            </p:nvSpPr>
            <p:spPr>
              <a:xfrm rot="-2700000">
                <a:off x="7123391" y="2492535"/>
                <a:ext cx="6381" cy="838554"/>
              </a:xfrm>
              <a:custGeom>
                <a:avLst/>
                <a:gdLst>
                  <a:gd name="connsiteX0" fmla="*/ 0 w 6381"/>
                  <a:gd name="connsiteY0" fmla="*/ 0 h 838554"/>
                  <a:gd name="connsiteX1" fmla="*/ 6382 w 6381"/>
                  <a:gd name="connsiteY1" fmla="*/ 0 h 838554"/>
                  <a:gd name="connsiteX2" fmla="*/ 6382 w 6381"/>
                  <a:gd name="connsiteY2" fmla="*/ 838554 h 838554"/>
                  <a:gd name="connsiteX3" fmla="*/ 0 w 6381"/>
                  <a:gd name="connsiteY3" fmla="*/ 838554 h 838554"/>
                </a:gdLst>
                <a:ahLst/>
                <a:cxnLst>
                  <a:cxn ang="0">
                    <a:pos x="connsiteX0" y="connsiteY0"/>
                  </a:cxn>
                  <a:cxn ang="0">
                    <a:pos x="connsiteX1" y="connsiteY1"/>
                  </a:cxn>
                  <a:cxn ang="0">
                    <a:pos x="connsiteX2" y="connsiteY2"/>
                  </a:cxn>
                  <a:cxn ang="0">
                    <a:pos x="connsiteX3" y="connsiteY3"/>
                  </a:cxn>
                </a:cxnLst>
                <a:rect l="l" t="t" r="r" b="b"/>
                <a:pathLst>
                  <a:path w="6381" h="838554">
                    <a:moveTo>
                      <a:pt x="0" y="0"/>
                    </a:moveTo>
                    <a:lnTo>
                      <a:pt x="6382" y="0"/>
                    </a:lnTo>
                    <a:lnTo>
                      <a:pt x="6382" y="838554"/>
                    </a:lnTo>
                    <a:lnTo>
                      <a:pt x="0" y="838554"/>
                    </a:lnTo>
                    <a:close/>
                  </a:path>
                </a:pathLst>
              </a:custGeom>
              <a:solidFill>
                <a:srgbClr val="CFCFCF"/>
              </a:solidFill>
              <a:ln w="6373" cap="flat">
                <a:noFill/>
                <a:prstDash val="solid"/>
                <a:miter/>
              </a:ln>
            </p:spPr>
            <p:txBody>
              <a:bodyPr rtlCol="0" anchor="ctr"/>
              <a:lstStyle/>
              <a:p>
                <a:endParaRPr lang="zh-CN" altLang="en-US"/>
              </a:p>
            </p:txBody>
          </p:sp>
          <p:sp>
            <p:nvSpPr>
              <p:cNvPr id="206" name="任意多边形: 形状 205">
                <a:extLst>
                  <a:ext uri="{FF2B5EF4-FFF2-40B4-BE49-F238E27FC236}">
                    <a16:creationId xmlns:a16="http://schemas.microsoft.com/office/drawing/2014/main" id="{9E3FFCC7-6739-4EF6-9A9E-C1165E313D67}"/>
                  </a:ext>
                </a:extLst>
              </p:cNvPr>
              <p:cNvSpPr/>
              <p:nvPr/>
            </p:nvSpPr>
            <p:spPr>
              <a:xfrm rot="-2700000">
                <a:off x="7154915" y="2505325"/>
                <a:ext cx="6381" cy="748572"/>
              </a:xfrm>
              <a:custGeom>
                <a:avLst/>
                <a:gdLst>
                  <a:gd name="connsiteX0" fmla="*/ 0 w 6381"/>
                  <a:gd name="connsiteY0" fmla="*/ 0 h 748572"/>
                  <a:gd name="connsiteX1" fmla="*/ 6382 w 6381"/>
                  <a:gd name="connsiteY1" fmla="*/ 0 h 748572"/>
                  <a:gd name="connsiteX2" fmla="*/ 6382 w 6381"/>
                  <a:gd name="connsiteY2" fmla="*/ 748572 h 748572"/>
                  <a:gd name="connsiteX3" fmla="*/ 0 w 6381"/>
                  <a:gd name="connsiteY3" fmla="*/ 748572 h 748572"/>
                </a:gdLst>
                <a:ahLst/>
                <a:cxnLst>
                  <a:cxn ang="0">
                    <a:pos x="connsiteX0" y="connsiteY0"/>
                  </a:cxn>
                  <a:cxn ang="0">
                    <a:pos x="connsiteX1" y="connsiteY1"/>
                  </a:cxn>
                  <a:cxn ang="0">
                    <a:pos x="connsiteX2" y="connsiteY2"/>
                  </a:cxn>
                  <a:cxn ang="0">
                    <a:pos x="connsiteX3" y="connsiteY3"/>
                  </a:cxn>
                </a:cxnLst>
                <a:rect l="l" t="t" r="r" b="b"/>
                <a:pathLst>
                  <a:path w="6381" h="748572">
                    <a:moveTo>
                      <a:pt x="0" y="0"/>
                    </a:moveTo>
                    <a:lnTo>
                      <a:pt x="6382" y="0"/>
                    </a:lnTo>
                    <a:lnTo>
                      <a:pt x="6382" y="748572"/>
                    </a:lnTo>
                    <a:lnTo>
                      <a:pt x="0" y="748572"/>
                    </a:lnTo>
                    <a:close/>
                  </a:path>
                </a:pathLst>
              </a:custGeom>
              <a:solidFill>
                <a:srgbClr val="CFCFCF"/>
              </a:solidFill>
              <a:ln w="6373" cap="flat">
                <a:noFill/>
                <a:prstDash val="solid"/>
                <a:miter/>
              </a:ln>
            </p:spPr>
            <p:txBody>
              <a:bodyPr rtlCol="0" anchor="ctr"/>
              <a:lstStyle/>
              <a:p>
                <a:endParaRPr lang="zh-CN" altLang="en-US"/>
              </a:p>
            </p:txBody>
          </p:sp>
          <p:sp>
            <p:nvSpPr>
              <p:cNvPr id="207" name="任意多边形: 形状 206">
                <a:extLst>
                  <a:ext uri="{FF2B5EF4-FFF2-40B4-BE49-F238E27FC236}">
                    <a16:creationId xmlns:a16="http://schemas.microsoft.com/office/drawing/2014/main" id="{A84DB890-D8FF-40B0-8CFE-C9425D7D1B1F}"/>
                  </a:ext>
                </a:extLst>
              </p:cNvPr>
              <p:cNvSpPr/>
              <p:nvPr/>
            </p:nvSpPr>
            <p:spPr>
              <a:xfrm rot="-2700000">
                <a:off x="7187145" y="2518485"/>
                <a:ext cx="6381" cy="659228"/>
              </a:xfrm>
              <a:custGeom>
                <a:avLst/>
                <a:gdLst>
                  <a:gd name="connsiteX0" fmla="*/ 0 w 6381"/>
                  <a:gd name="connsiteY0" fmla="*/ 0 h 659228"/>
                  <a:gd name="connsiteX1" fmla="*/ 6382 w 6381"/>
                  <a:gd name="connsiteY1" fmla="*/ 0 h 659228"/>
                  <a:gd name="connsiteX2" fmla="*/ 6382 w 6381"/>
                  <a:gd name="connsiteY2" fmla="*/ 659229 h 659228"/>
                  <a:gd name="connsiteX3" fmla="*/ 0 w 6381"/>
                  <a:gd name="connsiteY3" fmla="*/ 659229 h 659228"/>
                </a:gdLst>
                <a:ahLst/>
                <a:cxnLst>
                  <a:cxn ang="0">
                    <a:pos x="connsiteX0" y="connsiteY0"/>
                  </a:cxn>
                  <a:cxn ang="0">
                    <a:pos x="connsiteX1" y="connsiteY1"/>
                  </a:cxn>
                  <a:cxn ang="0">
                    <a:pos x="connsiteX2" y="connsiteY2"/>
                  </a:cxn>
                  <a:cxn ang="0">
                    <a:pos x="connsiteX3" y="connsiteY3"/>
                  </a:cxn>
                </a:cxnLst>
                <a:rect l="l" t="t" r="r" b="b"/>
                <a:pathLst>
                  <a:path w="6381" h="659228">
                    <a:moveTo>
                      <a:pt x="0" y="0"/>
                    </a:moveTo>
                    <a:lnTo>
                      <a:pt x="6382" y="0"/>
                    </a:lnTo>
                    <a:lnTo>
                      <a:pt x="6382" y="659229"/>
                    </a:lnTo>
                    <a:lnTo>
                      <a:pt x="0" y="659229"/>
                    </a:lnTo>
                    <a:close/>
                  </a:path>
                </a:pathLst>
              </a:custGeom>
              <a:solidFill>
                <a:srgbClr val="CFCFCF"/>
              </a:solidFill>
              <a:ln w="6373" cap="flat">
                <a:noFill/>
                <a:prstDash val="solid"/>
                <a:miter/>
              </a:ln>
            </p:spPr>
            <p:txBody>
              <a:bodyPr rtlCol="0" anchor="ctr"/>
              <a:lstStyle/>
              <a:p>
                <a:endParaRPr lang="zh-CN" altLang="en-US"/>
              </a:p>
            </p:txBody>
          </p:sp>
          <p:sp>
            <p:nvSpPr>
              <p:cNvPr id="208" name="任意多边形: 形状 207">
                <a:extLst>
                  <a:ext uri="{FF2B5EF4-FFF2-40B4-BE49-F238E27FC236}">
                    <a16:creationId xmlns:a16="http://schemas.microsoft.com/office/drawing/2014/main" id="{25A68464-3906-4DA5-85CB-C3D72829B34F}"/>
                  </a:ext>
                </a:extLst>
              </p:cNvPr>
              <p:cNvSpPr/>
              <p:nvPr/>
            </p:nvSpPr>
            <p:spPr>
              <a:xfrm rot="-2700000">
                <a:off x="7219195" y="2531766"/>
                <a:ext cx="6381" cy="569246"/>
              </a:xfrm>
              <a:custGeom>
                <a:avLst/>
                <a:gdLst>
                  <a:gd name="connsiteX0" fmla="*/ 0 w 6381"/>
                  <a:gd name="connsiteY0" fmla="*/ 0 h 569246"/>
                  <a:gd name="connsiteX1" fmla="*/ 6382 w 6381"/>
                  <a:gd name="connsiteY1" fmla="*/ 0 h 569246"/>
                  <a:gd name="connsiteX2" fmla="*/ 6382 w 6381"/>
                  <a:gd name="connsiteY2" fmla="*/ 569247 h 569246"/>
                  <a:gd name="connsiteX3" fmla="*/ 0 w 6381"/>
                  <a:gd name="connsiteY3" fmla="*/ 569247 h 569246"/>
                </a:gdLst>
                <a:ahLst/>
                <a:cxnLst>
                  <a:cxn ang="0">
                    <a:pos x="connsiteX0" y="connsiteY0"/>
                  </a:cxn>
                  <a:cxn ang="0">
                    <a:pos x="connsiteX1" y="connsiteY1"/>
                  </a:cxn>
                  <a:cxn ang="0">
                    <a:pos x="connsiteX2" y="connsiteY2"/>
                  </a:cxn>
                  <a:cxn ang="0">
                    <a:pos x="connsiteX3" y="connsiteY3"/>
                  </a:cxn>
                </a:cxnLst>
                <a:rect l="l" t="t" r="r" b="b"/>
                <a:pathLst>
                  <a:path w="6381" h="569246">
                    <a:moveTo>
                      <a:pt x="0" y="0"/>
                    </a:moveTo>
                    <a:lnTo>
                      <a:pt x="6382" y="0"/>
                    </a:lnTo>
                    <a:lnTo>
                      <a:pt x="6382" y="569247"/>
                    </a:lnTo>
                    <a:lnTo>
                      <a:pt x="0" y="569247"/>
                    </a:lnTo>
                    <a:close/>
                  </a:path>
                </a:pathLst>
              </a:custGeom>
              <a:solidFill>
                <a:srgbClr val="CFCFCF"/>
              </a:solidFill>
              <a:ln w="6373" cap="flat">
                <a:noFill/>
                <a:prstDash val="solid"/>
                <a:miter/>
              </a:ln>
            </p:spPr>
            <p:txBody>
              <a:bodyPr rtlCol="0" anchor="ctr"/>
              <a:lstStyle/>
              <a:p>
                <a:endParaRPr lang="zh-CN" altLang="en-US"/>
              </a:p>
            </p:txBody>
          </p:sp>
          <p:sp>
            <p:nvSpPr>
              <p:cNvPr id="209" name="任意多边形: 形状 208">
                <a:extLst>
                  <a:ext uri="{FF2B5EF4-FFF2-40B4-BE49-F238E27FC236}">
                    <a16:creationId xmlns:a16="http://schemas.microsoft.com/office/drawing/2014/main" id="{214C07A1-C4C3-4D82-A8C3-BA8EFFB4F205}"/>
                  </a:ext>
                </a:extLst>
              </p:cNvPr>
              <p:cNvSpPr/>
              <p:nvPr/>
            </p:nvSpPr>
            <p:spPr>
              <a:xfrm rot="-2700000">
                <a:off x="7250703" y="2544539"/>
                <a:ext cx="6381" cy="479264"/>
              </a:xfrm>
              <a:custGeom>
                <a:avLst/>
                <a:gdLst>
                  <a:gd name="connsiteX0" fmla="*/ 0 w 6381"/>
                  <a:gd name="connsiteY0" fmla="*/ 0 h 479264"/>
                  <a:gd name="connsiteX1" fmla="*/ 6382 w 6381"/>
                  <a:gd name="connsiteY1" fmla="*/ 0 h 479264"/>
                  <a:gd name="connsiteX2" fmla="*/ 6382 w 6381"/>
                  <a:gd name="connsiteY2" fmla="*/ 479265 h 479264"/>
                  <a:gd name="connsiteX3" fmla="*/ 0 w 6381"/>
                  <a:gd name="connsiteY3" fmla="*/ 479265 h 479264"/>
                </a:gdLst>
                <a:ahLst/>
                <a:cxnLst>
                  <a:cxn ang="0">
                    <a:pos x="connsiteX0" y="connsiteY0"/>
                  </a:cxn>
                  <a:cxn ang="0">
                    <a:pos x="connsiteX1" y="connsiteY1"/>
                  </a:cxn>
                  <a:cxn ang="0">
                    <a:pos x="connsiteX2" y="connsiteY2"/>
                  </a:cxn>
                  <a:cxn ang="0">
                    <a:pos x="connsiteX3" y="connsiteY3"/>
                  </a:cxn>
                </a:cxnLst>
                <a:rect l="l" t="t" r="r" b="b"/>
                <a:pathLst>
                  <a:path w="6381" h="479264">
                    <a:moveTo>
                      <a:pt x="0" y="0"/>
                    </a:moveTo>
                    <a:lnTo>
                      <a:pt x="6382" y="0"/>
                    </a:lnTo>
                    <a:lnTo>
                      <a:pt x="6382" y="479265"/>
                    </a:lnTo>
                    <a:lnTo>
                      <a:pt x="0" y="479265"/>
                    </a:lnTo>
                    <a:close/>
                  </a:path>
                </a:pathLst>
              </a:custGeom>
              <a:solidFill>
                <a:srgbClr val="CFCFCF"/>
              </a:solidFill>
              <a:ln w="6373" cap="flat">
                <a:noFill/>
                <a:prstDash val="solid"/>
                <a:miter/>
              </a:ln>
            </p:spPr>
            <p:txBody>
              <a:bodyPr rtlCol="0" anchor="ctr"/>
              <a:lstStyle/>
              <a:p>
                <a:endParaRPr lang="zh-CN" altLang="en-US"/>
              </a:p>
            </p:txBody>
          </p:sp>
          <p:sp>
            <p:nvSpPr>
              <p:cNvPr id="210" name="任意多边形: 形状 209">
                <a:extLst>
                  <a:ext uri="{FF2B5EF4-FFF2-40B4-BE49-F238E27FC236}">
                    <a16:creationId xmlns:a16="http://schemas.microsoft.com/office/drawing/2014/main" id="{AEFBACB2-B503-4A33-BBC2-2E71A3F564F0}"/>
                  </a:ext>
                </a:extLst>
              </p:cNvPr>
              <p:cNvSpPr/>
              <p:nvPr/>
            </p:nvSpPr>
            <p:spPr>
              <a:xfrm rot="-2700000">
                <a:off x="7282254" y="2558242"/>
                <a:ext cx="6381" cy="389283"/>
              </a:xfrm>
              <a:custGeom>
                <a:avLst/>
                <a:gdLst>
                  <a:gd name="connsiteX0" fmla="*/ 0 w 6381"/>
                  <a:gd name="connsiteY0" fmla="*/ 0 h 389283"/>
                  <a:gd name="connsiteX1" fmla="*/ 6382 w 6381"/>
                  <a:gd name="connsiteY1" fmla="*/ 0 h 389283"/>
                  <a:gd name="connsiteX2" fmla="*/ 6382 w 6381"/>
                  <a:gd name="connsiteY2" fmla="*/ 389283 h 389283"/>
                  <a:gd name="connsiteX3" fmla="*/ 0 w 6381"/>
                  <a:gd name="connsiteY3" fmla="*/ 389283 h 389283"/>
                </a:gdLst>
                <a:ahLst/>
                <a:cxnLst>
                  <a:cxn ang="0">
                    <a:pos x="connsiteX0" y="connsiteY0"/>
                  </a:cxn>
                  <a:cxn ang="0">
                    <a:pos x="connsiteX1" y="connsiteY1"/>
                  </a:cxn>
                  <a:cxn ang="0">
                    <a:pos x="connsiteX2" y="connsiteY2"/>
                  </a:cxn>
                  <a:cxn ang="0">
                    <a:pos x="connsiteX3" y="connsiteY3"/>
                  </a:cxn>
                </a:cxnLst>
                <a:rect l="l" t="t" r="r" b="b"/>
                <a:pathLst>
                  <a:path w="6381" h="389283">
                    <a:moveTo>
                      <a:pt x="0" y="0"/>
                    </a:moveTo>
                    <a:lnTo>
                      <a:pt x="6382" y="0"/>
                    </a:lnTo>
                    <a:lnTo>
                      <a:pt x="6382" y="389283"/>
                    </a:lnTo>
                    <a:lnTo>
                      <a:pt x="0" y="389283"/>
                    </a:lnTo>
                    <a:close/>
                  </a:path>
                </a:pathLst>
              </a:custGeom>
              <a:solidFill>
                <a:srgbClr val="CFCFCF"/>
              </a:solidFill>
              <a:ln w="6373" cap="flat">
                <a:noFill/>
                <a:prstDash val="solid"/>
                <a:miter/>
              </a:ln>
            </p:spPr>
            <p:txBody>
              <a:bodyPr rtlCol="0" anchor="ctr"/>
              <a:lstStyle/>
              <a:p>
                <a:endParaRPr lang="zh-CN" altLang="en-US"/>
              </a:p>
            </p:txBody>
          </p:sp>
          <p:sp>
            <p:nvSpPr>
              <p:cNvPr id="211" name="任意多边形: 形状 210">
                <a:extLst>
                  <a:ext uri="{FF2B5EF4-FFF2-40B4-BE49-F238E27FC236}">
                    <a16:creationId xmlns:a16="http://schemas.microsoft.com/office/drawing/2014/main" id="{EB4EB073-15A0-4DF3-A9DD-6E1EC27374EC}"/>
                  </a:ext>
                </a:extLst>
              </p:cNvPr>
              <p:cNvSpPr/>
              <p:nvPr/>
            </p:nvSpPr>
            <p:spPr>
              <a:xfrm rot="-2700000">
                <a:off x="7314287" y="2571504"/>
                <a:ext cx="6381" cy="299301"/>
              </a:xfrm>
              <a:custGeom>
                <a:avLst/>
                <a:gdLst>
                  <a:gd name="connsiteX0" fmla="*/ 0 w 6381"/>
                  <a:gd name="connsiteY0" fmla="*/ 0 h 299301"/>
                  <a:gd name="connsiteX1" fmla="*/ 6382 w 6381"/>
                  <a:gd name="connsiteY1" fmla="*/ 0 h 299301"/>
                  <a:gd name="connsiteX2" fmla="*/ 6382 w 6381"/>
                  <a:gd name="connsiteY2" fmla="*/ 299301 h 299301"/>
                  <a:gd name="connsiteX3" fmla="*/ 0 w 6381"/>
                  <a:gd name="connsiteY3" fmla="*/ 299301 h 299301"/>
                </a:gdLst>
                <a:ahLst/>
                <a:cxnLst>
                  <a:cxn ang="0">
                    <a:pos x="connsiteX0" y="connsiteY0"/>
                  </a:cxn>
                  <a:cxn ang="0">
                    <a:pos x="connsiteX1" y="connsiteY1"/>
                  </a:cxn>
                  <a:cxn ang="0">
                    <a:pos x="connsiteX2" y="connsiteY2"/>
                  </a:cxn>
                  <a:cxn ang="0">
                    <a:pos x="connsiteX3" y="connsiteY3"/>
                  </a:cxn>
                </a:cxnLst>
                <a:rect l="l" t="t" r="r" b="b"/>
                <a:pathLst>
                  <a:path w="6381" h="299301">
                    <a:moveTo>
                      <a:pt x="0" y="0"/>
                    </a:moveTo>
                    <a:lnTo>
                      <a:pt x="6382" y="0"/>
                    </a:lnTo>
                    <a:lnTo>
                      <a:pt x="6382" y="299301"/>
                    </a:lnTo>
                    <a:lnTo>
                      <a:pt x="0" y="299301"/>
                    </a:lnTo>
                    <a:close/>
                  </a:path>
                </a:pathLst>
              </a:custGeom>
              <a:solidFill>
                <a:srgbClr val="CFCFCF"/>
              </a:solidFill>
              <a:ln w="6373" cap="flat">
                <a:noFill/>
                <a:prstDash val="solid"/>
                <a:miter/>
              </a:ln>
            </p:spPr>
            <p:txBody>
              <a:bodyPr rtlCol="0" anchor="ctr"/>
              <a:lstStyle/>
              <a:p>
                <a:endParaRPr lang="zh-CN" altLang="en-US"/>
              </a:p>
            </p:txBody>
          </p:sp>
          <p:sp>
            <p:nvSpPr>
              <p:cNvPr id="212" name="任意多边形: 形状 211">
                <a:extLst>
                  <a:ext uri="{FF2B5EF4-FFF2-40B4-BE49-F238E27FC236}">
                    <a16:creationId xmlns:a16="http://schemas.microsoft.com/office/drawing/2014/main" id="{AD18B7DE-8B68-412A-AA7D-EF9AAA56ACE5}"/>
                  </a:ext>
                </a:extLst>
              </p:cNvPr>
              <p:cNvSpPr/>
              <p:nvPr/>
            </p:nvSpPr>
            <p:spPr>
              <a:xfrm rot="-2700000">
                <a:off x="7345836" y="2584322"/>
                <a:ext cx="6381" cy="209319"/>
              </a:xfrm>
              <a:custGeom>
                <a:avLst/>
                <a:gdLst>
                  <a:gd name="connsiteX0" fmla="*/ 0 w 6381"/>
                  <a:gd name="connsiteY0" fmla="*/ 0 h 209319"/>
                  <a:gd name="connsiteX1" fmla="*/ 6382 w 6381"/>
                  <a:gd name="connsiteY1" fmla="*/ 0 h 209319"/>
                  <a:gd name="connsiteX2" fmla="*/ 6382 w 6381"/>
                  <a:gd name="connsiteY2" fmla="*/ 209319 h 209319"/>
                  <a:gd name="connsiteX3" fmla="*/ 0 w 6381"/>
                  <a:gd name="connsiteY3" fmla="*/ 209319 h 209319"/>
                </a:gdLst>
                <a:ahLst/>
                <a:cxnLst>
                  <a:cxn ang="0">
                    <a:pos x="connsiteX0" y="connsiteY0"/>
                  </a:cxn>
                  <a:cxn ang="0">
                    <a:pos x="connsiteX1" y="connsiteY1"/>
                  </a:cxn>
                  <a:cxn ang="0">
                    <a:pos x="connsiteX2" y="connsiteY2"/>
                  </a:cxn>
                  <a:cxn ang="0">
                    <a:pos x="connsiteX3" y="connsiteY3"/>
                  </a:cxn>
                </a:cxnLst>
                <a:rect l="l" t="t" r="r" b="b"/>
                <a:pathLst>
                  <a:path w="6381" h="209319">
                    <a:moveTo>
                      <a:pt x="0" y="0"/>
                    </a:moveTo>
                    <a:lnTo>
                      <a:pt x="6382" y="0"/>
                    </a:lnTo>
                    <a:lnTo>
                      <a:pt x="6382" y="209319"/>
                    </a:lnTo>
                    <a:lnTo>
                      <a:pt x="0" y="209319"/>
                    </a:lnTo>
                    <a:close/>
                  </a:path>
                </a:pathLst>
              </a:custGeom>
              <a:solidFill>
                <a:srgbClr val="CFCFCF"/>
              </a:solidFill>
              <a:ln w="6373" cap="flat">
                <a:noFill/>
                <a:prstDash val="solid"/>
                <a:miter/>
              </a:ln>
            </p:spPr>
            <p:txBody>
              <a:bodyPr rtlCol="0" anchor="ctr"/>
              <a:lstStyle/>
              <a:p>
                <a:endParaRPr lang="zh-CN" altLang="en-US"/>
              </a:p>
            </p:txBody>
          </p:sp>
          <p:sp>
            <p:nvSpPr>
              <p:cNvPr id="213" name="任意多边形: 形状 212">
                <a:extLst>
                  <a:ext uri="{FF2B5EF4-FFF2-40B4-BE49-F238E27FC236}">
                    <a16:creationId xmlns:a16="http://schemas.microsoft.com/office/drawing/2014/main" id="{32842FF2-DBC5-41BB-B301-83A8AF245DA9}"/>
                  </a:ext>
                </a:extLst>
              </p:cNvPr>
              <p:cNvSpPr/>
              <p:nvPr/>
            </p:nvSpPr>
            <p:spPr>
              <a:xfrm rot="-2700000">
                <a:off x="7377843" y="2597578"/>
                <a:ext cx="6381" cy="119337"/>
              </a:xfrm>
              <a:custGeom>
                <a:avLst/>
                <a:gdLst>
                  <a:gd name="connsiteX0" fmla="*/ 0 w 6381"/>
                  <a:gd name="connsiteY0" fmla="*/ 0 h 119337"/>
                  <a:gd name="connsiteX1" fmla="*/ 6382 w 6381"/>
                  <a:gd name="connsiteY1" fmla="*/ 0 h 119337"/>
                  <a:gd name="connsiteX2" fmla="*/ 6382 w 6381"/>
                  <a:gd name="connsiteY2" fmla="*/ 119338 h 119337"/>
                  <a:gd name="connsiteX3" fmla="*/ 0 w 6381"/>
                  <a:gd name="connsiteY3" fmla="*/ 119338 h 119337"/>
                </a:gdLst>
                <a:ahLst/>
                <a:cxnLst>
                  <a:cxn ang="0">
                    <a:pos x="connsiteX0" y="connsiteY0"/>
                  </a:cxn>
                  <a:cxn ang="0">
                    <a:pos x="connsiteX1" y="connsiteY1"/>
                  </a:cxn>
                  <a:cxn ang="0">
                    <a:pos x="connsiteX2" y="connsiteY2"/>
                  </a:cxn>
                  <a:cxn ang="0">
                    <a:pos x="connsiteX3" y="connsiteY3"/>
                  </a:cxn>
                </a:cxnLst>
                <a:rect l="l" t="t" r="r" b="b"/>
                <a:pathLst>
                  <a:path w="6381" h="119337">
                    <a:moveTo>
                      <a:pt x="0" y="0"/>
                    </a:moveTo>
                    <a:lnTo>
                      <a:pt x="6382" y="0"/>
                    </a:lnTo>
                    <a:lnTo>
                      <a:pt x="6382" y="119338"/>
                    </a:lnTo>
                    <a:lnTo>
                      <a:pt x="0" y="119338"/>
                    </a:lnTo>
                    <a:close/>
                  </a:path>
                </a:pathLst>
              </a:custGeom>
              <a:solidFill>
                <a:srgbClr val="CFCFCF"/>
              </a:solidFill>
              <a:ln w="6373" cap="flat">
                <a:noFill/>
                <a:prstDash val="solid"/>
                <a:miter/>
              </a:ln>
            </p:spPr>
            <p:txBody>
              <a:bodyPr rtlCol="0" anchor="ctr"/>
              <a:lstStyle/>
              <a:p>
                <a:endParaRPr lang="zh-CN" altLang="en-US"/>
              </a:p>
            </p:txBody>
          </p:sp>
        </p:grpSp>
        <p:sp>
          <p:nvSpPr>
            <p:cNvPr id="116" name="任意多边形: 形状 115">
              <a:extLst>
                <a:ext uri="{FF2B5EF4-FFF2-40B4-BE49-F238E27FC236}">
                  <a16:creationId xmlns:a16="http://schemas.microsoft.com/office/drawing/2014/main" id="{BA04D0F5-FE1D-40B0-A46E-360AAE04F391}"/>
                </a:ext>
              </a:extLst>
            </p:cNvPr>
            <p:cNvSpPr/>
            <p:nvPr/>
          </p:nvSpPr>
          <p:spPr>
            <a:xfrm>
              <a:off x="2181226" y="2433637"/>
              <a:ext cx="5241970" cy="313982"/>
            </a:xfrm>
            <a:custGeom>
              <a:avLst/>
              <a:gdLst>
                <a:gd name="connsiteX0" fmla="*/ 5241970 w 5241970"/>
                <a:gd name="connsiteY0" fmla="*/ 126359 h 313982"/>
                <a:gd name="connsiteX1" fmla="*/ 313982 w 5241970"/>
                <a:gd name="connsiteY1" fmla="*/ 126359 h 313982"/>
                <a:gd name="connsiteX2" fmla="*/ 313982 w 5241970"/>
                <a:gd name="connsiteY2" fmla="*/ 0 h 313982"/>
                <a:gd name="connsiteX3" fmla="*/ 0 w 5241970"/>
                <a:gd name="connsiteY3" fmla="*/ 0 h 313982"/>
                <a:gd name="connsiteX4" fmla="*/ 0 w 5241970"/>
                <a:gd name="connsiteY4" fmla="*/ 313982 h 313982"/>
                <a:gd name="connsiteX5" fmla="*/ 313982 w 5241970"/>
                <a:gd name="connsiteY5" fmla="*/ 313982 h 313982"/>
                <a:gd name="connsiteX6" fmla="*/ 313982 w 5241970"/>
                <a:gd name="connsiteY6" fmla="*/ 187623 h 313982"/>
                <a:gd name="connsiteX7" fmla="*/ 5241970 w 5241970"/>
                <a:gd name="connsiteY7" fmla="*/ 187623 h 3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1970" h="313982">
                  <a:moveTo>
                    <a:pt x="5241970" y="126359"/>
                  </a:moveTo>
                  <a:lnTo>
                    <a:pt x="313982" y="126359"/>
                  </a:lnTo>
                  <a:lnTo>
                    <a:pt x="313982" y="0"/>
                  </a:lnTo>
                  <a:lnTo>
                    <a:pt x="0" y="0"/>
                  </a:lnTo>
                  <a:lnTo>
                    <a:pt x="0" y="313982"/>
                  </a:lnTo>
                  <a:lnTo>
                    <a:pt x="313982" y="313982"/>
                  </a:lnTo>
                  <a:lnTo>
                    <a:pt x="313982" y="187623"/>
                  </a:lnTo>
                  <a:lnTo>
                    <a:pt x="5241970" y="187623"/>
                  </a:lnTo>
                  <a:close/>
                </a:path>
              </a:pathLst>
            </a:custGeom>
            <a:solidFill>
              <a:srgbClr val="A3B963"/>
            </a:solidFill>
            <a:ln w="6373" cap="flat">
              <a:noFill/>
              <a:prstDash val="solid"/>
              <a:miter/>
            </a:ln>
          </p:spPr>
          <p:txBody>
            <a:bodyPr rtlCol="0" anchor="ctr"/>
            <a:lstStyle/>
            <a:p>
              <a:endParaRPr lang="zh-CN" altLang="en-US"/>
            </a:p>
          </p:txBody>
        </p:sp>
      </p:grpSp>
      <p:grpSp>
        <p:nvGrpSpPr>
          <p:cNvPr id="214" name="图形 10">
            <a:extLst>
              <a:ext uri="{FF2B5EF4-FFF2-40B4-BE49-F238E27FC236}">
                <a16:creationId xmlns:a16="http://schemas.microsoft.com/office/drawing/2014/main" id="{0BEC26AB-9F31-4C84-BC05-AB8093EEC1DE}"/>
              </a:ext>
            </a:extLst>
          </p:cNvPr>
          <p:cNvGrpSpPr/>
          <p:nvPr userDrawn="1"/>
        </p:nvGrpSpPr>
        <p:grpSpPr>
          <a:xfrm>
            <a:off x="320676" y="5270967"/>
            <a:ext cx="5245799" cy="1333786"/>
            <a:chOff x="2181226" y="2433637"/>
            <a:chExt cx="5245799" cy="1333786"/>
          </a:xfrm>
        </p:grpSpPr>
        <p:sp>
          <p:nvSpPr>
            <p:cNvPr id="215" name="任意多边形: 形状 214">
              <a:extLst>
                <a:ext uri="{FF2B5EF4-FFF2-40B4-BE49-F238E27FC236}">
                  <a16:creationId xmlns:a16="http://schemas.microsoft.com/office/drawing/2014/main" id="{9BBDA121-65A1-4565-8C56-FA00BB49E286}"/>
                </a:ext>
              </a:extLst>
            </p:cNvPr>
            <p:cNvSpPr/>
            <p:nvPr/>
          </p:nvSpPr>
          <p:spPr>
            <a:xfrm>
              <a:off x="2340131" y="2614878"/>
              <a:ext cx="5083064" cy="1149991"/>
            </a:xfrm>
            <a:custGeom>
              <a:avLst/>
              <a:gdLst>
                <a:gd name="connsiteX0" fmla="*/ 0 w 5083064"/>
                <a:gd name="connsiteY0" fmla="*/ 0 h 1149991"/>
                <a:gd name="connsiteX1" fmla="*/ 5083065 w 5083064"/>
                <a:gd name="connsiteY1" fmla="*/ 0 h 1149991"/>
                <a:gd name="connsiteX2" fmla="*/ 5083065 w 5083064"/>
                <a:gd name="connsiteY2" fmla="*/ 1149992 h 1149991"/>
                <a:gd name="connsiteX3" fmla="*/ 0 w 5083064"/>
                <a:gd name="connsiteY3" fmla="*/ 1149992 h 1149991"/>
              </a:gdLst>
              <a:ahLst/>
              <a:cxnLst>
                <a:cxn ang="0">
                  <a:pos x="connsiteX0" y="connsiteY0"/>
                </a:cxn>
                <a:cxn ang="0">
                  <a:pos x="connsiteX1" y="connsiteY1"/>
                </a:cxn>
                <a:cxn ang="0">
                  <a:pos x="connsiteX2" y="connsiteY2"/>
                </a:cxn>
                <a:cxn ang="0">
                  <a:pos x="connsiteX3" y="connsiteY3"/>
                </a:cxn>
              </a:cxnLst>
              <a:rect l="l" t="t" r="r" b="b"/>
              <a:pathLst>
                <a:path w="5083064" h="1149991">
                  <a:moveTo>
                    <a:pt x="0" y="0"/>
                  </a:moveTo>
                  <a:lnTo>
                    <a:pt x="5083065" y="0"/>
                  </a:lnTo>
                  <a:lnTo>
                    <a:pt x="5083065" y="1149992"/>
                  </a:lnTo>
                  <a:lnTo>
                    <a:pt x="0" y="1149992"/>
                  </a:lnTo>
                  <a:close/>
                </a:path>
              </a:pathLst>
            </a:custGeom>
            <a:solidFill>
              <a:srgbClr val="DDDDDD"/>
            </a:solidFill>
            <a:ln w="6373" cap="flat">
              <a:noFill/>
              <a:prstDash val="solid"/>
              <a:miter/>
            </a:ln>
          </p:spPr>
          <p:txBody>
            <a:bodyPr rtlCol="0" anchor="ctr"/>
            <a:lstStyle/>
            <a:p>
              <a:endParaRPr lang="zh-CN" altLang="en-US"/>
            </a:p>
          </p:txBody>
        </p:sp>
        <p:grpSp>
          <p:nvGrpSpPr>
            <p:cNvPr id="216" name="图形 10">
              <a:extLst>
                <a:ext uri="{FF2B5EF4-FFF2-40B4-BE49-F238E27FC236}">
                  <a16:creationId xmlns:a16="http://schemas.microsoft.com/office/drawing/2014/main" id="{1E1DC8FC-058C-4471-87E3-BB0269B07EDE}"/>
                </a:ext>
              </a:extLst>
            </p:cNvPr>
            <p:cNvGrpSpPr/>
            <p:nvPr/>
          </p:nvGrpSpPr>
          <p:grpSpPr>
            <a:xfrm>
              <a:off x="2337741" y="2612430"/>
              <a:ext cx="5088160" cy="1155220"/>
              <a:chOff x="2337741" y="2612430"/>
              <a:chExt cx="5088160" cy="1155220"/>
            </a:xfrm>
            <a:solidFill>
              <a:srgbClr val="CFCFCF"/>
            </a:solidFill>
          </p:grpSpPr>
          <p:sp>
            <p:nvSpPr>
              <p:cNvPr id="218" name="任意多边形: 形状 217">
                <a:extLst>
                  <a:ext uri="{FF2B5EF4-FFF2-40B4-BE49-F238E27FC236}">
                    <a16:creationId xmlns:a16="http://schemas.microsoft.com/office/drawing/2014/main" id="{AFDE27C1-9357-4750-92E0-44A77D2EF9A3}"/>
                  </a:ext>
                </a:extLst>
              </p:cNvPr>
              <p:cNvSpPr/>
              <p:nvPr/>
            </p:nvSpPr>
            <p:spPr>
              <a:xfrm rot="-2700000">
                <a:off x="2360464" y="3708683"/>
                <a:ext cx="6381" cy="65731"/>
              </a:xfrm>
              <a:custGeom>
                <a:avLst/>
                <a:gdLst>
                  <a:gd name="connsiteX0" fmla="*/ 0 w 6381"/>
                  <a:gd name="connsiteY0" fmla="*/ 0 h 65731"/>
                  <a:gd name="connsiteX1" fmla="*/ 6382 w 6381"/>
                  <a:gd name="connsiteY1" fmla="*/ 0 h 65731"/>
                  <a:gd name="connsiteX2" fmla="*/ 6382 w 6381"/>
                  <a:gd name="connsiteY2" fmla="*/ 65731 h 65731"/>
                  <a:gd name="connsiteX3" fmla="*/ 0 w 6381"/>
                  <a:gd name="connsiteY3" fmla="*/ 65731 h 65731"/>
                </a:gdLst>
                <a:ahLst/>
                <a:cxnLst>
                  <a:cxn ang="0">
                    <a:pos x="connsiteX0" y="connsiteY0"/>
                  </a:cxn>
                  <a:cxn ang="0">
                    <a:pos x="connsiteX1" y="connsiteY1"/>
                  </a:cxn>
                  <a:cxn ang="0">
                    <a:pos x="connsiteX2" y="connsiteY2"/>
                  </a:cxn>
                  <a:cxn ang="0">
                    <a:pos x="connsiteX3" y="connsiteY3"/>
                  </a:cxn>
                </a:cxnLst>
                <a:rect l="l" t="t" r="r" b="b"/>
                <a:pathLst>
                  <a:path w="6381" h="65731">
                    <a:moveTo>
                      <a:pt x="0" y="0"/>
                    </a:moveTo>
                    <a:lnTo>
                      <a:pt x="6382" y="0"/>
                    </a:lnTo>
                    <a:lnTo>
                      <a:pt x="6382" y="65731"/>
                    </a:lnTo>
                    <a:lnTo>
                      <a:pt x="0" y="65731"/>
                    </a:lnTo>
                    <a:close/>
                  </a:path>
                </a:pathLst>
              </a:custGeom>
              <a:solidFill>
                <a:srgbClr val="CFCFCF"/>
              </a:solidFill>
              <a:ln w="6373" cap="flat">
                <a:noFill/>
                <a:prstDash val="solid"/>
                <a:miter/>
              </a:ln>
            </p:spPr>
            <p:txBody>
              <a:bodyPr rtlCol="0" anchor="ctr"/>
              <a:lstStyle/>
              <a:p>
                <a:endParaRPr lang="zh-CN" altLang="en-US"/>
              </a:p>
            </p:txBody>
          </p:sp>
          <p:sp>
            <p:nvSpPr>
              <p:cNvPr id="219" name="任意多边形: 形状 218">
                <a:extLst>
                  <a:ext uri="{FF2B5EF4-FFF2-40B4-BE49-F238E27FC236}">
                    <a16:creationId xmlns:a16="http://schemas.microsoft.com/office/drawing/2014/main" id="{6AA33CEA-336C-4B81-B25D-9835273C576F}"/>
                  </a:ext>
                </a:extLst>
              </p:cNvPr>
              <p:cNvSpPr/>
              <p:nvPr/>
            </p:nvSpPr>
            <p:spPr>
              <a:xfrm rot="-2700000">
                <a:off x="2392471" y="3631956"/>
                <a:ext cx="6381" cy="155713"/>
              </a:xfrm>
              <a:custGeom>
                <a:avLst/>
                <a:gdLst>
                  <a:gd name="connsiteX0" fmla="*/ 0 w 6381"/>
                  <a:gd name="connsiteY0" fmla="*/ 0 h 155713"/>
                  <a:gd name="connsiteX1" fmla="*/ 6382 w 6381"/>
                  <a:gd name="connsiteY1" fmla="*/ 0 h 155713"/>
                  <a:gd name="connsiteX2" fmla="*/ 6382 w 6381"/>
                  <a:gd name="connsiteY2" fmla="*/ 155713 h 155713"/>
                  <a:gd name="connsiteX3" fmla="*/ 0 w 6381"/>
                  <a:gd name="connsiteY3" fmla="*/ 155713 h 155713"/>
                </a:gdLst>
                <a:ahLst/>
                <a:cxnLst>
                  <a:cxn ang="0">
                    <a:pos x="connsiteX0" y="connsiteY0"/>
                  </a:cxn>
                  <a:cxn ang="0">
                    <a:pos x="connsiteX1" y="connsiteY1"/>
                  </a:cxn>
                  <a:cxn ang="0">
                    <a:pos x="connsiteX2" y="connsiteY2"/>
                  </a:cxn>
                  <a:cxn ang="0">
                    <a:pos x="connsiteX3" y="connsiteY3"/>
                  </a:cxn>
                </a:cxnLst>
                <a:rect l="l" t="t" r="r" b="b"/>
                <a:pathLst>
                  <a:path w="6381" h="155713">
                    <a:moveTo>
                      <a:pt x="0" y="0"/>
                    </a:moveTo>
                    <a:lnTo>
                      <a:pt x="6382" y="0"/>
                    </a:lnTo>
                    <a:lnTo>
                      <a:pt x="6382" y="155713"/>
                    </a:lnTo>
                    <a:lnTo>
                      <a:pt x="0" y="155713"/>
                    </a:lnTo>
                    <a:close/>
                  </a:path>
                </a:pathLst>
              </a:custGeom>
              <a:solidFill>
                <a:srgbClr val="CFCFCF"/>
              </a:solidFill>
              <a:ln w="6373" cap="flat">
                <a:noFill/>
                <a:prstDash val="solid"/>
                <a:miter/>
              </a:ln>
            </p:spPr>
            <p:txBody>
              <a:bodyPr rtlCol="0" anchor="ctr"/>
              <a:lstStyle/>
              <a:p>
                <a:endParaRPr lang="zh-CN" altLang="en-US"/>
              </a:p>
            </p:txBody>
          </p:sp>
          <p:sp>
            <p:nvSpPr>
              <p:cNvPr id="220" name="任意多边形: 形状 219">
                <a:extLst>
                  <a:ext uri="{FF2B5EF4-FFF2-40B4-BE49-F238E27FC236}">
                    <a16:creationId xmlns:a16="http://schemas.microsoft.com/office/drawing/2014/main" id="{FF924228-4992-4A14-AB0C-FF0E929D608B}"/>
                  </a:ext>
                </a:extLst>
              </p:cNvPr>
              <p:cNvSpPr/>
              <p:nvPr/>
            </p:nvSpPr>
            <p:spPr>
              <a:xfrm rot="-2700000">
                <a:off x="2424026" y="3555681"/>
                <a:ext cx="6381" cy="245695"/>
              </a:xfrm>
              <a:custGeom>
                <a:avLst/>
                <a:gdLst>
                  <a:gd name="connsiteX0" fmla="*/ 0 w 6381"/>
                  <a:gd name="connsiteY0" fmla="*/ 0 h 245695"/>
                  <a:gd name="connsiteX1" fmla="*/ 6382 w 6381"/>
                  <a:gd name="connsiteY1" fmla="*/ 0 h 245695"/>
                  <a:gd name="connsiteX2" fmla="*/ 6382 w 6381"/>
                  <a:gd name="connsiteY2" fmla="*/ 245695 h 245695"/>
                  <a:gd name="connsiteX3" fmla="*/ 0 w 6381"/>
                  <a:gd name="connsiteY3" fmla="*/ 245695 h 245695"/>
                </a:gdLst>
                <a:ahLst/>
                <a:cxnLst>
                  <a:cxn ang="0">
                    <a:pos x="connsiteX0" y="connsiteY0"/>
                  </a:cxn>
                  <a:cxn ang="0">
                    <a:pos x="connsiteX1" y="connsiteY1"/>
                  </a:cxn>
                  <a:cxn ang="0">
                    <a:pos x="connsiteX2" y="connsiteY2"/>
                  </a:cxn>
                  <a:cxn ang="0">
                    <a:pos x="connsiteX3" y="connsiteY3"/>
                  </a:cxn>
                </a:cxnLst>
                <a:rect l="l" t="t" r="r" b="b"/>
                <a:pathLst>
                  <a:path w="6381" h="245695">
                    <a:moveTo>
                      <a:pt x="0" y="0"/>
                    </a:moveTo>
                    <a:lnTo>
                      <a:pt x="6382" y="0"/>
                    </a:lnTo>
                    <a:lnTo>
                      <a:pt x="6382" y="245695"/>
                    </a:lnTo>
                    <a:lnTo>
                      <a:pt x="0" y="245695"/>
                    </a:lnTo>
                    <a:close/>
                  </a:path>
                </a:pathLst>
              </a:custGeom>
              <a:solidFill>
                <a:srgbClr val="CFCFCF"/>
              </a:solidFill>
              <a:ln w="6373" cap="flat">
                <a:noFill/>
                <a:prstDash val="solid"/>
                <a:miter/>
              </a:ln>
            </p:spPr>
            <p:txBody>
              <a:bodyPr rtlCol="0" anchor="ctr"/>
              <a:lstStyle/>
              <a:p>
                <a:endParaRPr lang="zh-CN" altLang="en-US"/>
              </a:p>
            </p:txBody>
          </p:sp>
          <p:sp>
            <p:nvSpPr>
              <p:cNvPr id="221" name="任意多边形: 形状 220">
                <a:extLst>
                  <a:ext uri="{FF2B5EF4-FFF2-40B4-BE49-F238E27FC236}">
                    <a16:creationId xmlns:a16="http://schemas.microsoft.com/office/drawing/2014/main" id="{BA90D92B-920E-4223-A9FD-8BAFB06A37AA}"/>
                  </a:ext>
                </a:extLst>
              </p:cNvPr>
              <p:cNvSpPr/>
              <p:nvPr/>
            </p:nvSpPr>
            <p:spPr>
              <a:xfrm rot="-2700000">
                <a:off x="2455581" y="3478503"/>
                <a:ext cx="6381" cy="335676"/>
              </a:xfrm>
              <a:custGeom>
                <a:avLst/>
                <a:gdLst>
                  <a:gd name="connsiteX0" fmla="*/ 0 w 6381"/>
                  <a:gd name="connsiteY0" fmla="*/ 0 h 335676"/>
                  <a:gd name="connsiteX1" fmla="*/ 6382 w 6381"/>
                  <a:gd name="connsiteY1" fmla="*/ 0 h 335676"/>
                  <a:gd name="connsiteX2" fmla="*/ 6382 w 6381"/>
                  <a:gd name="connsiteY2" fmla="*/ 335677 h 335676"/>
                  <a:gd name="connsiteX3" fmla="*/ 0 w 6381"/>
                  <a:gd name="connsiteY3" fmla="*/ 335677 h 335676"/>
                </a:gdLst>
                <a:ahLst/>
                <a:cxnLst>
                  <a:cxn ang="0">
                    <a:pos x="connsiteX0" y="connsiteY0"/>
                  </a:cxn>
                  <a:cxn ang="0">
                    <a:pos x="connsiteX1" y="connsiteY1"/>
                  </a:cxn>
                  <a:cxn ang="0">
                    <a:pos x="connsiteX2" y="connsiteY2"/>
                  </a:cxn>
                  <a:cxn ang="0">
                    <a:pos x="connsiteX3" y="connsiteY3"/>
                  </a:cxn>
                </a:cxnLst>
                <a:rect l="l" t="t" r="r" b="b"/>
                <a:pathLst>
                  <a:path w="6381" h="335676">
                    <a:moveTo>
                      <a:pt x="0" y="0"/>
                    </a:moveTo>
                    <a:lnTo>
                      <a:pt x="6382" y="0"/>
                    </a:lnTo>
                    <a:lnTo>
                      <a:pt x="6382" y="335677"/>
                    </a:lnTo>
                    <a:lnTo>
                      <a:pt x="0" y="335677"/>
                    </a:lnTo>
                    <a:close/>
                  </a:path>
                </a:pathLst>
              </a:custGeom>
              <a:solidFill>
                <a:srgbClr val="CFCFCF"/>
              </a:solidFill>
              <a:ln w="6373" cap="flat">
                <a:noFill/>
                <a:prstDash val="solid"/>
                <a:miter/>
              </a:ln>
            </p:spPr>
            <p:txBody>
              <a:bodyPr rtlCol="0" anchor="ctr"/>
              <a:lstStyle/>
              <a:p>
                <a:endParaRPr lang="zh-CN" altLang="en-US"/>
              </a:p>
            </p:txBody>
          </p:sp>
          <p:sp>
            <p:nvSpPr>
              <p:cNvPr id="222" name="任意多边形: 形状 221">
                <a:extLst>
                  <a:ext uri="{FF2B5EF4-FFF2-40B4-BE49-F238E27FC236}">
                    <a16:creationId xmlns:a16="http://schemas.microsoft.com/office/drawing/2014/main" id="{253392BA-D9C9-4BB9-A3EC-3F7A47791C04}"/>
                  </a:ext>
                </a:extLst>
              </p:cNvPr>
              <p:cNvSpPr/>
              <p:nvPr/>
            </p:nvSpPr>
            <p:spPr>
              <a:xfrm rot="-2700000">
                <a:off x="2487331" y="3401857"/>
                <a:ext cx="6381" cy="425020"/>
              </a:xfrm>
              <a:custGeom>
                <a:avLst/>
                <a:gdLst>
                  <a:gd name="connsiteX0" fmla="*/ 0 w 6381"/>
                  <a:gd name="connsiteY0" fmla="*/ 0 h 425020"/>
                  <a:gd name="connsiteX1" fmla="*/ 6382 w 6381"/>
                  <a:gd name="connsiteY1" fmla="*/ 0 h 425020"/>
                  <a:gd name="connsiteX2" fmla="*/ 6382 w 6381"/>
                  <a:gd name="connsiteY2" fmla="*/ 425021 h 425020"/>
                  <a:gd name="connsiteX3" fmla="*/ 0 w 6381"/>
                  <a:gd name="connsiteY3" fmla="*/ 425021 h 425020"/>
                </a:gdLst>
                <a:ahLst/>
                <a:cxnLst>
                  <a:cxn ang="0">
                    <a:pos x="connsiteX0" y="connsiteY0"/>
                  </a:cxn>
                  <a:cxn ang="0">
                    <a:pos x="connsiteX1" y="connsiteY1"/>
                  </a:cxn>
                  <a:cxn ang="0">
                    <a:pos x="connsiteX2" y="connsiteY2"/>
                  </a:cxn>
                  <a:cxn ang="0">
                    <a:pos x="connsiteX3" y="connsiteY3"/>
                  </a:cxn>
                </a:cxnLst>
                <a:rect l="l" t="t" r="r" b="b"/>
                <a:pathLst>
                  <a:path w="6381" h="425020">
                    <a:moveTo>
                      <a:pt x="0" y="0"/>
                    </a:moveTo>
                    <a:lnTo>
                      <a:pt x="6382" y="0"/>
                    </a:lnTo>
                    <a:lnTo>
                      <a:pt x="6382" y="425021"/>
                    </a:lnTo>
                    <a:lnTo>
                      <a:pt x="0" y="425021"/>
                    </a:lnTo>
                    <a:close/>
                  </a:path>
                </a:pathLst>
              </a:custGeom>
              <a:solidFill>
                <a:srgbClr val="CFCFCF"/>
              </a:solidFill>
              <a:ln w="6373" cap="flat">
                <a:noFill/>
                <a:prstDash val="solid"/>
                <a:miter/>
              </a:ln>
            </p:spPr>
            <p:txBody>
              <a:bodyPr rtlCol="0" anchor="ctr"/>
              <a:lstStyle/>
              <a:p>
                <a:endParaRPr lang="zh-CN" altLang="en-US"/>
              </a:p>
            </p:txBody>
          </p:sp>
          <p:sp>
            <p:nvSpPr>
              <p:cNvPr id="223" name="任意多边形: 形状 222">
                <a:extLst>
                  <a:ext uri="{FF2B5EF4-FFF2-40B4-BE49-F238E27FC236}">
                    <a16:creationId xmlns:a16="http://schemas.microsoft.com/office/drawing/2014/main" id="{3905208C-0BE3-4C6A-B0CF-1AA6005098A2}"/>
                  </a:ext>
                </a:extLst>
              </p:cNvPr>
              <p:cNvSpPr/>
              <p:nvPr/>
            </p:nvSpPr>
            <p:spPr>
              <a:xfrm rot="-2700000">
                <a:off x="2519367" y="3325149"/>
                <a:ext cx="6381" cy="515002"/>
              </a:xfrm>
              <a:custGeom>
                <a:avLst/>
                <a:gdLst>
                  <a:gd name="connsiteX0" fmla="*/ 0 w 6381"/>
                  <a:gd name="connsiteY0" fmla="*/ 0 h 515002"/>
                  <a:gd name="connsiteX1" fmla="*/ 6382 w 6381"/>
                  <a:gd name="connsiteY1" fmla="*/ 0 h 515002"/>
                  <a:gd name="connsiteX2" fmla="*/ 6382 w 6381"/>
                  <a:gd name="connsiteY2" fmla="*/ 515002 h 515002"/>
                  <a:gd name="connsiteX3" fmla="*/ 0 w 6381"/>
                  <a:gd name="connsiteY3" fmla="*/ 515002 h 515002"/>
                </a:gdLst>
                <a:ahLst/>
                <a:cxnLst>
                  <a:cxn ang="0">
                    <a:pos x="connsiteX0" y="connsiteY0"/>
                  </a:cxn>
                  <a:cxn ang="0">
                    <a:pos x="connsiteX1" y="connsiteY1"/>
                  </a:cxn>
                  <a:cxn ang="0">
                    <a:pos x="connsiteX2" y="connsiteY2"/>
                  </a:cxn>
                  <a:cxn ang="0">
                    <a:pos x="connsiteX3" y="connsiteY3"/>
                  </a:cxn>
                </a:cxnLst>
                <a:rect l="l" t="t" r="r" b="b"/>
                <a:pathLst>
                  <a:path w="6381" h="515002">
                    <a:moveTo>
                      <a:pt x="0" y="0"/>
                    </a:moveTo>
                    <a:lnTo>
                      <a:pt x="6382" y="0"/>
                    </a:lnTo>
                    <a:lnTo>
                      <a:pt x="6382" y="515002"/>
                    </a:lnTo>
                    <a:lnTo>
                      <a:pt x="0" y="515002"/>
                    </a:lnTo>
                    <a:close/>
                  </a:path>
                </a:pathLst>
              </a:custGeom>
              <a:solidFill>
                <a:srgbClr val="CFCFCF"/>
              </a:solidFill>
              <a:ln w="6373" cap="flat">
                <a:noFill/>
                <a:prstDash val="solid"/>
                <a:miter/>
              </a:ln>
            </p:spPr>
            <p:txBody>
              <a:bodyPr rtlCol="0" anchor="ctr"/>
              <a:lstStyle/>
              <a:p>
                <a:endParaRPr lang="zh-CN" altLang="en-US"/>
              </a:p>
            </p:txBody>
          </p:sp>
          <p:sp>
            <p:nvSpPr>
              <p:cNvPr id="224" name="任意多边形: 形状 223">
                <a:extLst>
                  <a:ext uri="{FF2B5EF4-FFF2-40B4-BE49-F238E27FC236}">
                    <a16:creationId xmlns:a16="http://schemas.microsoft.com/office/drawing/2014/main" id="{F0EC100B-E3A3-4B44-B141-09651658AEBF}"/>
                  </a:ext>
                </a:extLst>
              </p:cNvPr>
              <p:cNvSpPr/>
              <p:nvPr/>
            </p:nvSpPr>
            <p:spPr>
              <a:xfrm rot="-2700000">
                <a:off x="2551374" y="3248422"/>
                <a:ext cx="6381" cy="604984"/>
              </a:xfrm>
              <a:custGeom>
                <a:avLst/>
                <a:gdLst>
                  <a:gd name="connsiteX0" fmla="*/ 0 w 6381"/>
                  <a:gd name="connsiteY0" fmla="*/ 0 h 604984"/>
                  <a:gd name="connsiteX1" fmla="*/ 6382 w 6381"/>
                  <a:gd name="connsiteY1" fmla="*/ 0 h 604984"/>
                  <a:gd name="connsiteX2" fmla="*/ 6382 w 6381"/>
                  <a:gd name="connsiteY2" fmla="*/ 604984 h 604984"/>
                  <a:gd name="connsiteX3" fmla="*/ 0 w 6381"/>
                  <a:gd name="connsiteY3" fmla="*/ 604984 h 604984"/>
                </a:gdLst>
                <a:ahLst/>
                <a:cxnLst>
                  <a:cxn ang="0">
                    <a:pos x="connsiteX0" y="connsiteY0"/>
                  </a:cxn>
                  <a:cxn ang="0">
                    <a:pos x="connsiteX1" y="connsiteY1"/>
                  </a:cxn>
                  <a:cxn ang="0">
                    <a:pos x="connsiteX2" y="connsiteY2"/>
                  </a:cxn>
                  <a:cxn ang="0">
                    <a:pos x="connsiteX3" y="connsiteY3"/>
                  </a:cxn>
                </a:cxnLst>
                <a:rect l="l" t="t" r="r" b="b"/>
                <a:pathLst>
                  <a:path w="6381" h="604984">
                    <a:moveTo>
                      <a:pt x="0" y="0"/>
                    </a:moveTo>
                    <a:lnTo>
                      <a:pt x="6382" y="0"/>
                    </a:lnTo>
                    <a:lnTo>
                      <a:pt x="6382" y="604984"/>
                    </a:lnTo>
                    <a:lnTo>
                      <a:pt x="0" y="604984"/>
                    </a:lnTo>
                    <a:close/>
                  </a:path>
                </a:pathLst>
              </a:custGeom>
              <a:solidFill>
                <a:srgbClr val="CFCFCF"/>
              </a:solidFill>
              <a:ln w="6373" cap="flat">
                <a:noFill/>
                <a:prstDash val="solid"/>
                <a:miter/>
              </a:ln>
            </p:spPr>
            <p:txBody>
              <a:bodyPr rtlCol="0" anchor="ctr"/>
              <a:lstStyle/>
              <a:p>
                <a:endParaRPr lang="zh-CN" altLang="en-US"/>
              </a:p>
            </p:txBody>
          </p:sp>
          <p:sp>
            <p:nvSpPr>
              <p:cNvPr id="225" name="任意多边形: 形状 224">
                <a:extLst>
                  <a:ext uri="{FF2B5EF4-FFF2-40B4-BE49-F238E27FC236}">
                    <a16:creationId xmlns:a16="http://schemas.microsoft.com/office/drawing/2014/main" id="{E799830A-ADEA-4FF3-842B-E8FA62B4C0E2}"/>
                  </a:ext>
                </a:extLst>
              </p:cNvPr>
              <p:cNvSpPr/>
              <p:nvPr/>
            </p:nvSpPr>
            <p:spPr>
              <a:xfrm rot="-2700000">
                <a:off x="2582900" y="3172129"/>
                <a:ext cx="6381" cy="694966"/>
              </a:xfrm>
              <a:custGeom>
                <a:avLst/>
                <a:gdLst>
                  <a:gd name="connsiteX0" fmla="*/ 0 w 6381"/>
                  <a:gd name="connsiteY0" fmla="*/ 0 h 694966"/>
                  <a:gd name="connsiteX1" fmla="*/ 6382 w 6381"/>
                  <a:gd name="connsiteY1" fmla="*/ 0 h 694966"/>
                  <a:gd name="connsiteX2" fmla="*/ 6382 w 6381"/>
                  <a:gd name="connsiteY2" fmla="*/ 694966 h 694966"/>
                  <a:gd name="connsiteX3" fmla="*/ 0 w 6381"/>
                  <a:gd name="connsiteY3" fmla="*/ 694966 h 694966"/>
                </a:gdLst>
                <a:ahLst/>
                <a:cxnLst>
                  <a:cxn ang="0">
                    <a:pos x="connsiteX0" y="connsiteY0"/>
                  </a:cxn>
                  <a:cxn ang="0">
                    <a:pos x="connsiteX1" y="connsiteY1"/>
                  </a:cxn>
                  <a:cxn ang="0">
                    <a:pos x="connsiteX2" y="connsiteY2"/>
                  </a:cxn>
                  <a:cxn ang="0">
                    <a:pos x="connsiteX3" y="connsiteY3"/>
                  </a:cxn>
                </a:cxnLst>
                <a:rect l="l" t="t" r="r" b="b"/>
                <a:pathLst>
                  <a:path w="6381" h="694966">
                    <a:moveTo>
                      <a:pt x="0" y="0"/>
                    </a:moveTo>
                    <a:lnTo>
                      <a:pt x="6382" y="0"/>
                    </a:lnTo>
                    <a:lnTo>
                      <a:pt x="6382" y="694966"/>
                    </a:lnTo>
                    <a:lnTo>
                      <a:pt x="0" y="694966"/>
                    </a:lnTo>
                    <a:close/>
                  </a:path>
                </a:pathLst>
              </a:custGeom>
              <a:solidFill>
                <a:srgbClr val="CFCFCF"/>
              </a:solidFill>
              <a:ln w="6373" cap="flat">
                <a:noFill/>
                <a:prstDash val="solid"/>
                <a:miter/>
              </a:ln>
            </p:spPr>
            <p:txBody>
              <a:bodyPr rtlCol="0" anchor="ctr"/>
              <a:lstStyle/>
              <a:p>
                <a:endParaRPr lang="zh-CN" altLang="en-US"/>
              </a:p>
            </p:txBody>
          </p:sp>
          <p:sp>
            <p:nvSpPr>
              <p:cNvPr id="226" name="任意多边形: 形状 225">
                <a:extLst>
                  <a:ext uri="{FF2B5EF4-FFF2-40B4-BE49-F238E27FC236}">
                    <a16:creationId xmlns:a16="http://schemas.microsoft.com/office/drawing/2014/main" id="{D4C043CE-25A8-4CFF-B1C0-2AE5357CDC26}"/>
                  </a:ext>
                </a:extLst>
              </p:cNvPr>
              <p:cNvSpPr/>
              <p:nvPr/>
            </p:nvSpPr>
            <p:spPr>
              <a:xfrm rot="-2700000">
                <a:off x="2614488" y="3094964"/>
                <a:ext cx="6381" cy="784947"/>
              </a:xfrm>
              <a:custGeom>
                <a:avLst/>
                <a:gdLst>
                  <a:gd name="connsiteX0" fmla="*/ 0 w 6381"/>
                  <a:gd name="connsiteY0" fmla="*/ 0 h 784947"/>
                  <a:gd name="connsiteX1" fmla="*/ 6382 w 6381"/>
                  <a:gd name="connsiteY1" fmla="*/ 0 h 784947"/>
                  <a:gd name="connsiteX2" fmla="*/ 6382 w 6381"/>
                  <a:gd name="connsiteY2" fmla="*/ 784948 h 784947"/>
                  <a:gd name="connsiteX3" fmla="*/ 0 w 6381"/>
                  <a:gd name="connsiteY3" fmla="*/ 784948 h 784947"/>
                </a:gdLst>
                <a:ahLst/>
                <a:cxnLst>
                  <a:cxn ang="0">
                    <a:pos x="connsiteX0" y="connsiteY0"/>
                  </a:cxn>
                  <a:cxn ang="0">
                    <a:pos x="connsiteX1" y="connsiteY1"/>
                  </a:cxn>
                  <a:cxn ang="0">
                    <a:pos x="connsiteX2" y="connsiteY2"/>
                  </a:cxn>
                  <a:cxn ang="0">
                    <a:pos x="connsiteX3" y="connsiteY3"/>
                  </a:cxn>
                </a:cxnLst>
                <a:rect l="l" t="t" r="r" b="b"/>
                <a:pathLst>
                  <a:path w="6381" h="784947">
                    <a:moveTo>
                      <a:pt x="0" y="0"/>
                    </a:moveTo>
                    <a:lnTo>
                      <a:pt x="6382" y="0"/>
                    </a:lnTo>
                    <a:lnTo>
                      <a:pt x="6382" y="784948"/>
                    </a:lnTo>
                    <a:lnTo>
                      <a:pt x="0" y="784948"/>
                    </a:lnTo>
                    <a:close/>
                  </a:path>
                </a:pathLst>
              </a:custGeom>
              <a:solidFill>
                <a:srgbClr val="CFCFCF"/>
              </a:solidFill>
              <a:ln w="6373" cap="flat">
                <a:noFill/>
                <a:prstDash val="solid"/>
                <a:miter/>
              </a:ln>
            </p:spPr>
            <p:txBody>
              <a:bodyPr rtlCol="0" anchor="ctr"/>
              <a:lstStyle/>
              <a:p>
                <a:endParaRPr lang="zh-CN" altLang="en-US"/>
              </a:p>
            </p:txBody>
          </p:sp>
          <p:sp>
            <p:nvSpPr>
              <p:cNvPr id="227" name="任意多边形: 形状 226">
                <a:extLst>
                  <a:ext uri="{FF2B5EF4-FFF2-40B4-BE49-F238E27FC236}">
                    <a16:creationId xmlns:a16="http://schemas.microsoft.com/office/drawing/2014/main" id="{2911878C-E980-4ED6-9C74-5E5A58A8B4FC}"/>
                  </a:ext>
                </a:extLst>
              </p:cNvPr>
              <p:cNvSpPr/>
              <p:nvPr/>
            </p:nvSpPr>
            <p:spPr>
              <a:xfrm rot="-2700000">
                <a:off x="2646464" y="3018221"/>
                <a:ext cx="6381" cy="874929"/>
              </a:xfrm>
              <a:custGeom>
                <a:avLst/>
                <a:gdLst>
                  <a:gd name="connsiteX0" fmla="*/ 0 w 6381"/>
                  <a:gd name="connsiteY0" fmla="*/ 0 h 874929"/>
                  <a:gd name="connsiteX1" fmla="*/ 6382 w 6381"/>
                  <a:gd name="connsiteY1" fmla="*/ 0 h 874929"/>
                  <a:gd name="connsiteX2" fmla="*/ 6382 w 6381"/>
                  <a:gd name="connsiteY2" fmla="*/ 874930 h 874929"/>
                  <a:gd name="connsiteX3" fmla="*/ 0 w 6381"/>
                  <a:gd name="connsiteY3" fmla="*/ 874930 h 874929"/>
                </a:gdLst>
                <a:ahLst/>
                <a:cxnLst>
                  <a:cxn ang="0">
                    <a:pos x="connsiteX0" y="connsiteY0"/>
                  </a:cxn>
                  <a:cxn ang="0">
                    <a:pos x="connsiteX1" y="connsiteY1"/>
                  </a:cxn>
                  <a:cxn ang="0">
                    <a:pos x="connsiteX2" y="connsiteY2"/>
                  </a:cxn>
                  <a:cxn ang="0">
                    <a:pos x="connsiteX3" y="connsiteY3"/>
                  </a:cxn>
                </a:cxnLst>
                <a:rect l="l" t="t" r="r" b="b"/>
                <a:pathLst>
                  <a:path w="6381" h="874929">
                    <a:moveTo>
                      <a:pt x="0" y="0"/>
                    </a:moveTo>
                    <a:lnTo>
                      <a:pt x="6382" y="0"/>
                    </a:lnTo>
                    <a:lnTo>
                      <a:pt x="6382" y="874930"/>
                    </a:lnTo>
                    <a:lnTo>
                      <a:pt x="0" y="874930"/>
                    </a:lnTo>
                    <a:close/>
                  </a:path>
                </a:pathLst>
              </a:custGeom>
              <a:solidFill>
                <a:srgbClr val="CFCFCF"/>
              </a:solidFill>
              <a:ln w="6373" cap="flat">
                <a:noFill/>
                <a:prstDash val="solid"/>
                <a:miter/>
              </a:ln>
            </p:spPr>
            <p:txBody>
              <a:bodyPr rtlCol="0" anchor="ctr"/>
              <a:lstStyle/>
              <a:p>
                <a:endParaRPr lang="zh-CN" altLang="en-US"/>
              </a:p>
            </p:txBody>
          </p:sp>
          <p:sp>
            <p:nvSpPr>
              <p:cNvPr id="228" name="任意多边形: 形状 227">
                <a:extLst>
                  <a:ext uri="{FF2B5EF4-FFF2-40B4-BE49-F238E27FC236}">
                    <a16:creationId xmlns:a16="http://schemas.microsoft.com/office/drawing/2014/main" id="{1967844F-DC05-436B-9DDA-2E8958F51DBC}"/>
                  </a:ext>
                </a:extLst>
              </p:cNvPr>
              <p:cNvSpPr/>
              <p:nvPr/>
            </p:nvSpPr>
            <p:spPr>
              <a:xfrm rot="-2700000">
                <a:off x="2678470" y="2941498"/>
                <a:ext cx="6381" cy="964911"/>
              </a:xfrm>
              <a:custGeom>
                <a:avLst/>
                <a:gdLst>
                  <a:gd name="connsiteX0" fmla="*/ 0 w 6381"/>
                  <a:gd name="connsiteY0" fmla="*/ 0 h 964911"/>
                  <a:gd name="connsiteX1" fmla="*/ 6382 w 6381"/>
                  <a:gd name="connsiteY1" fmla="*/ 0 h 964911"/>
                  <a:gd name="connsiteX2" fmla="*/ 6382 w 6381"/>
                  <a:gd name="connsiteY2" fmla="*/ 964912 h 964911"/>
                  <a:gd name="connsiteX3" fmla="*/ 0 w 6381"/>
                  <a:gd name="connsiteY3" fmla="*/ 964912 h 964911"/>
                </a:gdLst>
                <a:ahLst/>
                <a:cxnLst>
                  <a:cxn ang="0">
                    <a:pos x="connsiteX0" y="connsiteY0"/>
                  </a:cxn>
                  <a:cxn ang="0">
                    <a:pos x="connsiteX1" y="connsiteY1"/>
                  </a:cxn>
                  <a:cxn ang="0">
                    <a:pos x="connsiteX2" y="connsiteY2"/>
                  </a:cxn>
                  <a:cxn ang="0">
                    <a:pos x="connsiteX3" y="connsiteY3"/>
                  </a:cxn>
                </a:cxnLst>
                <a:rect l="l" t="t" r="r" b="b"/>
                <a:pathLst>
                  <a:path w="6381" h="964911">
                    <a:moveTo>
                      <a:pt x="0" y="0"/>
                    </a:moveTo>
                    <a:lnTo>
                      <a:pt x="6382" y="0"/>
                    </a:lnTo>
                    <a:lnTo>
                      <a:pt x="6382" y="964912"/>
                    </a:lnTo>
                    <a:lnTo>
                      <a:pt x="0" y="964912"/>
                    </a:lnTo>
                    <a:close/>
                  </a:path>
                </a:pathLst>
              </a:custGeom>
              <a:solidFill>
                <a:srgbClr val="CFCFCF"/>
              </a:solidFill>
              <a:ln w="6373" cap="flat">
                <a:noFill/>
                <a:prstDash val="solid"/>
                <a:miter/>
              </a:ln>
            </p:spPr>
            <p:txBody>
              <a:bodyPr rtlCol="0" anchor="ctr"/>
              <a:lstStyle/>
              <a:p>
                <a:endParaRPr lang="zh-CN" altLang="en-US"/>
              </a:p>
            </p:txBody>
          </p:sp>
          <p:sp>
            <p:nvSpPr>
              <p:cNvPr id="229" name="任意多边形: 形状 228">
                <a:extLst>
                  <a:ext uri="{FF2B5EF4-FFF2-40B4-BE49-F238E27FC236}">
                    <a16:creationId xmlns:a16="http://schemas.microsoft.com/office/drawing/2014/main" id="{19494422-817A-40E0-849D-57A44A3E1AD4}"/>
                  </a:ext>
                </a:extLst>
              </p:cNvPr>
              <p:cNvSpPr/>
              <p:nvPr/>
            </p:nvSpPr>
            <p:spPr>
              <a:xfrm rot="-2700000">
                <a:off x="2710508" y="2864785"/>
                <a:ext cx="6381" cy="1054893"/>
              </a:xfrm>
              <a:custGeom>
                <a:avLst/>
                <a:gdLst>
                  <a:gd name="connsiteX0" fmla="*/ 0 w 6381"/>
                  <a:gd name="connsiteY0" fmla="*/ 0 h 1054893"/>
                  <a:gd name="connsiteX1" fmla="*/ 6382 w 6381"/>
                  <a:gd name="connsiteY1" fmla="*/ 0 h 1054893"/>
                  <a:gd name="connsiteX2" fmla="*/ 6382 w 6381"/>
                  <a:gd name="connsiteY2" fmla="*/ 1054893 h 1054893"/>
                  <a:gd name="connsiteX3" fmla="*/ 0 w 6381"/>
                  <a:gd name="connsiteY3" fmla="*/ 1054893 h 1054893"/>
                </a:gdLst>
                <a:ahLst/>
                <a:cxnLst>
                  <a:cxn ang="0">
                    <a:pos x="connsiteX0" y="connsiteY0"/>
                  </a:cxn>
                  <a:cxn ang="0">
                    <a:pos x="connsiteX1" y="connsiteY1"/>
                  </a:cxn>
                  <a:cxn ang="0">
                    <a:pos x="connsiteX2" y="connsiteY2"/>
                  </a:cxn>
                  <a:cxn ang="0">
                    <a:pos x="connsiteX3" y="connsiteY3"/>
                  </a:cxn>
                </a:cxnLst>
                <a:rect l="l" t="t" r="r" b="b"/>
                <a:pathLst>
                  <a:path w="6381" h="1054893">
                    <a:moveTo>
                      <a:pt x="0" y="0"/>
                    </a:moveTo>
                    <a:lnTo>
                      <a:pt x="6382" y="0"/>
                    </a:lnTo>
                    <a:lnTo>
                      <a:pt x="6382" y="1054893"/>
                    </a:lnTo>
                    <a:lnTo>
                      <a:pt x="0" y="1054893"/>
                    </a:lnTo>
                    <a:close/>
                  </a:path>
                </a:pathLst>
              </a:custGeom>
              <a:solidFill>
                <a:srgbClr val="CFCFCF"/>
              </a:solidFill>
              <a:ln w="6373" cap="flat">
                <a:noFill/>
                <a:prstDash val="solid"/>
                <a:miter/>
              </a:ln>
            </p:spPr>
            <p:txBody>
              <a:bodyPr rtlCol="0" anchor="ctr"/>
              <a:lstStyle/>
              <a:p>
                <a:endParaRPr lang="zh-CN" altLang="en-US"/>
              </a:p>
            </p:txBody>
          </p:sp>
          <p:sp>
            <p:nvSpPr>
              <p:cNvPr id="230" name="任意多边形: 形状 229">
                <a:extLst>
                  <a:ext uri="{FF2B5EF4-FFF2-40B4-BE49-F238E27FC236}">
                    <a16:creationId xmlns:a16="http://schemas.microsoft.com/office/drawing/2014/main" id="{AFE30339-5733-4F9B-81D3-055BA26EF64A}"/>
                  </a:ext>
                </a:extLst>
              </p:cNvPr>
              <p:cNvSpPr/>
              <p:nvPr/>
            </p:nvSpPr>
            <p:spPr>
              <a:xfrm rot="-2700000">
                <a:off x="2741355" y="2788139"/>
                <a:ext cx="6381" cy="1144237"/>
              </a:xfrm>
              <a:custGeom>
                <a:avLst/>
                <a:gdLst>
                  <a:gd name="connsiteX0" fmla="*/ 0 w 6381"/>
                  <a:gd name="connsiteY0" fmla="*/ 0 h 1144237"/>
                  <a:gd name="connsiteX1" fmla="*/ 6382 w 6381"/>
                  <a:gd name="connsiteY1" fmla="*/ 0 h 1144237"/>
                  <a:gd name="connsiteX2" fmla="*/ 6382 w 6381"/>
                  <a:gd name="connsiteY2" fmla="*/ 1144237 h 1144237"/>
                  <a:gd name="connsiteX3" fmla="*/ 0 w 6381"/>
                  <a:gd name="connsiteY3" fmla="*/ 1144237 h 1144237"/>
                </a:gdLst>
                <a:ahLst/>
                <a:cxnLst>
                  <a:cxn ang="0">
                    <a:pos x="connsiteX0" y="connsiteY0"/>
                  </a:cxn>
                  <a:cxn ang="0">
                    <a:pos x="connsiteX1" y="connsiteY1"/>
                  </a:cxn>
                  <a:cxn ang="0">
                    <a:pos x="connsiteX2" y="connsiteY2"/>
                  </a:cxn>
                  <a:cxn ang="0">
                    <a:pos x="connsiteX3" y="connsiteY3"/>
                  </a:cxn>
                </a:cxnLst>
                <a:rect l="l" t="t" r="r" b="b"/>
                <a:pathLst>
                  <a:path w="6381" h="1144237">
                    <a:moveTo>
                      <a:pt x="0" y="0"/>
                    </a:moveTo>
                    <a:lnTo>
                      <a:pt x="6382" y="0"/>
                    </a:lnTo>
                    <a:lnTo>
                      <a:pt x="6382" y="1144237"/>
                    </a:lnTo>
                    <a:lnTo>
                      <a:pt x="0" y="1144237"/>
                    </a:lnTo>
                    <a:close/>
                  </a:path>
                </a:pathLst>
              </a:custGeom>
              <a:solidFill>
                <a:srgbClr val="CFCFCF"/>
              </a:solidFill>
              <a:ln w="6373" cap="flat">
                <a:noFill/>
                <a:prstDash val="solid"/>
                <a:miter/>
              </a:ln>
            </p:spPr>
            <p:txBody>
              <a:bodyPr rtlCol="0" anchor="ctr"/>
              <a:lstStyle/>
              <a:p>
                <a:endParaRPr lang="zh-CN" altLang="en-US"/>
              </a:p>
            </p:txBody>
          </p:sp>
          <p:sp>
            <p:nvSpPr>
              <p:cNvPr id="231" name="任意多边形: 形状 230">
                <a:extLst>
                  <a:ext uri="{FF2B5EF4-FFF2-40B4-BE49-F238E27FC236}">
                    <a16:creationId xmlns:a16="http://schemas.microsoft.com/office/drawing/2014/main" id="{5F565688-AEFB-491B-A73E-3380B64AC353}"/>
                  </a:ext>
                </a:extLst>
              </p:cNvPr>
              <p:cNvSpPr/>
              <p:nvPr/>
            </p:nvSpPr>
            <p:spPr>
              <a:xfrm rot="-2700000">
                <a:off x="2773362" y="2711413"/>
                <a:ext cx="6381" cy="1234218"/>
              </a:xfrm>
              <a:custGeom>
                <a:avLst/>
                <a:gdLst>
                  <a:gd name="connsiteX0" fmla="*/ 0 w 6381"/>
                  <a:gd name="connsiteY0" fmla="*/ 0 h 1234218"/>
                  <a:gd name="connsiteX1" fmla="*/ 6382 w 6381"/>
                  <a:gd name="connsiteY1" fmla="*/ 0 h 1234218"/>
                  <a:gd name="connsiteX2" fmla="*/ 6382 w 6381"/>
                  <a:gd name="connsiteY2" fmla="*/ 1234219 h 1234218"/>
                  <a:gd name="connsiteX3" fmla="*/ 0 w 6381"/>
                  <a:gd name="connsiteY3" fmla="*/ 1234219 h 1234218"/>
                </a:gdLst>
                <a:ahLst/>
                <a:cxnLst>
                  <a:cxn ang="0">
                    <a:pos x="connsiteX0" y="connsiteY0"/>
                  </a:cxn>
                  <a:cxn ang="0">
                    <a:pos x="connsiteX1" y="connsiteY1"/>
                  </a:cxn>
                  <a:cxn ang="0">
                    <a:pos x="connsiteX2" y="connsiteY2"/>
                  </a:cxn>
                  <a:cxn ang="0">
                    <a:pos x="connsiteX3" y="connsiteY3"/>
                  </a:cxn>
                </a:cxnLst>
                <a:rect l="l" t="t" r="r" b="b"/>
                <a:pathLst>
                  <a:path w="6381" h="1234218">
                    <a:moveTo>
                      <a:pt x="0" y="0"/>
                    </a:moveTo>
                    <a:lnTo>
                      <a:pt x="6382" y="0"/>
                    </a:lnTo>
                    <a:lnTo>
                      <a:pt x="6382" y="1234219"/>
                    </a:lnTo>
                    <a:lnTo>
                      <a:pt x="0" y="1234219"/>
                    </a:lnTo>
                    <a:close/>
                  </a:path>
                </a:pathLst>
              </a:custGeom>
              <a:solidFill>
                <a:srgbClr val="CFCFCF"/>
              </a:solidFill>
              <a:ln w="6373" cap="flat">
                <a:noFill/>
                <a:prstDash val="solid"/>
                <a:miter/>
              </a:ln>
            </p:spPr>
            <p:txBody>
              <a:bodyPr rtlCol="0" anchor="ctr"/>
              <a:lstStyle/>
              <a:p>
                <a:endParaRPr lang="zh-CN" altLang="en-US"/>
              </a:p>
            </p:txBody>
          </p:sp>
          <p:sp>
            <p:nvSpPr>
              <p:cNvPr id="232" name="任意多边形: 形状 231">
                <a:extLst>
                  <a:ext uri="{FF2B5EF4-FFF2-40B4-BE49-F238E27FC236}">
                    <a16:creationId xmlns:a16="http://schemas.microsoft.com/office/drawing/2014/main" id="{AE7434E2-65EA-451A-8FD7-1F774F6804EF}"/>
                  </a:ext>
                </a:extLst>
              </p:cNvPr>
              <p:cNvSpPr/>
              <p:nvPr/>
            </p:nvSpPr>
            <p:spPr>
              <a:xfrm rot="-2700000">
                <a:off x="2805401" y="2634696"/>
                <a:ext cx="6381" cy="1324200"/>
              </a:xfrm>
              <a:custGeom>
                <a:avLst/>
                <a:gdLst>
                  <a:gd name="connsiteX0" fmla="*/ 0 w 6381"/>
                  <a:gd name="connsiteY0" fmla="*/ 0 h 1324200"/>
                  <a:gd name="connsiteX1" fmla="*/ 6382 w 6381"/>
                  <a:gd name="connsiteY1" fmla="*/ 0 h 1324200"/>
                  <a:gd name="connsiteX2" fmla="*/ 6382 w 6381"/>
                  <a:gd name="connsiteY2" fmla="*/ 1324201 h 1324200"/>
                  <a:gd name="connsiteX3" fmla="*/ 0 w 6381"/>
                  <a:gd name="connsiteY3" fmla="*/ 1324201 h 1324200"/>
                </a:gdLst>
                <a:ahLst/>
                <a:cxnLst>
                  <a:cxn ang="0">
                    <a:pos x="connsiteX0" y="connsiteY0"/>
                  </a:cxn>
                  <a:cxn ang="0">
                    <a:pos x="connsiteX1" y="connsiteY1"/>
                  </a:cxn>
                  <a:cxn ang="0">
                    <a:pos x="connsiteX2" y="connsiteY2"/>
                  </a:cxn>
                  <a:cxn ang="0">
                    <a:pos x="connsiteX3" y="connsiteY3"/>
                  </a:cxn>
                </a:cxnLst>
                <a:rect l="l" t="t" r="r" b="b"/>
                <a:pathLst>
                  <a:path w="6381" h="1324200">
                    <a:moveTo>
                      <a:pt x="0" y="0"/>
                    </a:moveTo>
                    <a:lnTo>
                      <a:pt x="6382" y="0"/>
                    </a:lnTo>
                    <a:lnTo>
                      <a:pt x="6382" y="1324201"/>
                    </a:lnTo>
                    <a:lnTo>
                      <a:pt x="0" y="1324201"/>
                    </a:lnTo>
                    <a:close/>
                  </a:path>
                </a:pathLst>
              </a:custGeom>
              <a:solidFill>
                <a:srgbClr val="CFCFCF"/>
              </a:solidFill>
              <a:ln w="6373" cap="flat">
                <a:noFill/>
                <a:prstDash val="solid"/>
                <a:miter/>
              </a:ln>
            </p:spPr>
            <p:txBody>
              <a:bodyPr rtlCol="0" anchor="ctr"/>
              <a:lstStyle/>
              <a:p>
                <a:endParaRPr lang="zh-CN" altLang="en-US"/>
              </a:p>
            </p:txBody>
          </p:sp>
          <p:sp>
            <p:nvSpPr>
              <p:cNvPr id="233" name="任意多边形: 形状 232">
                <a:extLst>
                  <a:ext uri="{FF2B5EF4-FFF2-40B4-BE49-F238E27FC236}">
                    <a16:creationId xmlns:a16="http://schemas.microsoft.com/office/drawing/2014/main" id="{82237BE8-4695-4865-A52A-DA8F24D13D03}"/>
                  </a:ext>
                </a:extLst>
              </p:cNvPr>
              <p:cNvSpPr/>
              <p:nvPr/>
            </p:nvSpPr>
            <p:spPr>
              <a:xfrm rot="-2700000">
                <a:off x="2837375" y="2557959"/>
                <a:ext cx="6381" cy="1414182"/>
              </a:xfrm>
              <a:custGeom>
                <a:avLst/>
                <a:gdLst>
                  <a:gd name="connsiteX0" fmla="*/ 0 w 6381"/>
                  <a:gd name="connsiteY0" fmla="*/ 0 h 1414182"/>
                  <a:gd name="connsiteX1" fmla="*/ 6382 w 6381"/>
                  <a:gd name="connsiteY1" fmla="*/ 0 h 1414182"/>
                  <a:gd name="connsiteX2" fmla="*/ 6382 w 6381"/>
                  <a:gd name="connsiteY2" fmla="*/ 1414183 h 1414182"/>
                  <a:gd name="connsiteX3" fmla="*/ 0 w 6381"/>
                  <a:gd name="connsiteY3" fmla="*/ 1414183 h 1414182"/>
                </a:gdLst>
                <a:ahLst/>
                <a:cxnLst>
                  <a:cxn ang="0">
                    <a:pos x="connsiteX0" y="connsiteY0"/>
                  </a:cxn>
                  <a:cxn ang="0">
                    <a:pos x="connsiteX1" y="connsiteY1"/>
                  </a:cxn>
                  <a:cxn ang="0">
                    <a:pos x="connsiteX2" y="connsiteY2"/>
                  </a:cxn>
                  <a:cxn ang="0">
                    <a:pos x="connsiteX3" y="connsiteY3"/>
                  </a:cxn>
                </a:cxnLst>
                <a:rect l="l" t="t" r="r" b="b"/>
                <a:pathLst>
                  <a:path w="6381" h="1414182">
                    <a:moveTo>
                      <a:pt x="0" y="0"/>
                    </a:moveTo>
                    <a:lnTo>
                      <a:pt x="6382" y="0"/>
                    </a:lnTo>
                    <a:lnTo>
                      <a:pt x="6382" y="1414183"/>
                    </a:lnTo>
                    <a:lnTo>
                      <a:pt x="0" y="1414183"/>
                    </a:lnTo>
                    <a:close/>
                  </a:path>
                </a:pathLst>
              </a:custGeom>
              <a:solidFill>
                <a:srgbClr val="CFCFCF"/>
              </a:solidFill>
              <a:ln w="6373" cap="flat">
                <a:noFill/>
                <a:prstDash val="solid"/>
                <a:miter/>
              </a:ln>
            </p:spPr>
            <p:txBody>
              <a:bodyPr rtlCol="0" anchor="ctr"/>
              <a:lstStyle/>
              <a:p>
                <a:endParaRPr lang="zh-CN" altLang="en-US"/>
              </a:p>
            </p:txBody>
          </p:sp>
          <p:sp>
            <p:nvSpPr>
              <p:cNvPr id="234" name="任意多边形: 形状 233">
                <a:extLst>
                  <a:ext uri="{FF2B5EF4-FFF2-40B4-BE49-F238E27FC236}">
                    <a16:creationId xmlns:a16="http://schemas.microsoft.com/office/drawing/2014/main" id="{BA207965-AC4B-401F-886B-18C736DE366B}"/>
                  </a:ext>
                </a:extLst>
              </p:cNvPr>
              <p:cNvSpPr/>
              <p:nvPr/>
            </p:nvSpPr>
            <p:spPr>
              <a:xfrm rot="-2700000">
                <a:off x="2869382" y="2481233"/>
                <a:ext cx="6381" cy="1504164"/>
              </a:xfrm>
              <a:custGeom>
                <a:avLst/>
                <a:gdLst>
                  <a:gd name="connsiteX0" fmla="*/ 0 w 6381"/>
                  <a:gd name="connsiteY0" fmla="*/ 0 h 1504164"/>
                  <a:gd name="connsiteX1" fmla="*/ 6382 w 6381"/>
                  <a:gd name="connsiteY1" fmla="*/ 0 h 1504164"/>
                  <a:gd name="connsiteX2" fmla="*/ 6382 w 6381"/>
                  <a:gd name="connsiteY2" fmla="*/ 1504164 h 1504164"/>
                  <a:gd name="connsiteX3" fmla="*/ 0 w 6381"/>
                  <a:gd name="connsiteY3" fmla="*/ 1504164 h 1504164"/>
                </a:gdLst>
                <a:ahLst/>
                <a:cxnLst>
                  <a:cxn ang="0">
                    <a:pos x="connsiteX0" y="connsiteY0"/>
                  </a:cxn>
                  <a:cxn ang="0">
                    <a:pos x="connsiteX1" y="connsiteY1"/>
                  </a:cxn>
                  <a:cxn ang="0">
                    <a:pos x="connsiteX2" y="connsiteY2"/>
                  </a:cxn>
                  <a:cxn ang="0">
                    <a:pos x="connsiteX3" y="connsiteY3"/>
                  </a:cxn>
                </a:cxnLst>
                <a:rect l="l" t="t" r="r" b="b"/>
                <a:pathLst>
                  <a:path w="6381" h="1504164">
                    <a:moveTo>
                      <a:pt x="0" y="0"/>
                    </a:moveTo>
                    <a:lnTo>
                      <a:pt x="6382" y="0"/>
                    </a:lnTo>
                    <a:lnTo>
                      <a:pt x="6382" y="1504164"/>
                    </a:lnTo>
                    <a:lnTo>
                      <a:pt x="0" y="1504164"/>
                    </a:lnTo>
                    <a:close/>
                  </a:path>
                </a:pathLst>
              </a:custGeom>
              <a:solidFill>
                <a:srgbClr val="CFCFCF"/>
              </a:solidFill>
              <a:ln w="6373" cap="flat">
                <a:noFill/>
                <a:prstDash val="solid"/>
                <a:miter/>
              </a:ln>
            </p:spPr>
            <p:txBody>
              <a:bodyPr rtlCol="0" anchor="ctr"/>
              <a:lstStyle/>
              <a:p>
                <a:endParaRPr lang="zh-CN" altLang="en-US"/>
              </a:p>
            </p:txBody>
          </p:sp>
          <p:sp>
            <p:nvSpPr>
              <p:cNvPr id="235" name="任意多边形: 形状 234">
                <a:extLst>
                  <a:ext uri="{FF2B5EF4-FFF2-40B4-BE49-F238E27FC236}">
                    <a16:creationId xmlns:a16="http://schemas.microsoft.com/office/drawing/2014/main" id="{9CD5A267-4EAC-4944-8420-BF1D04BD866F}"/>
                  </a:ext>
                </a:extLst>
              </p:cNvPr>
              <p:cNvSpPr/>
              <p:nvPr/>
            </p:nvSpPr>
            <p:spPr>
              <a:xfrm rot="-2700000">
                <a:off x="2900970" y="2404069"/>
                <a:ext cx="6381" cy="1594146"/>
              </a:xfrm>
              <a:custGeom>
                <a:avLst/>
                <a:gdLst>
                  <a:gd name="connsiteX0" fmla="*/ 0 w 6381"/>
                  <a:gd name="connsiteY0" fmla="*/ 0 h 1594146"/>
                  <a:gd name="connsiteX1" fmla="*/ 6382 w 6381"/>
                  <a:gd name="connsiteY1" fmla="*/ 0 h 1594146"/>
                  <a:gd name="connsiteX2" fmla="*/ 6382 w 6381"/>
                  <a:gd name="connsiteY2" fmla="*/ 1594146 h 1594146"/>
                  <a:gd name="connsiteX3" fmla="*/ 0 w 6381"/>
                  <a:gd name="connsiteY3" fmla="*/ 1594146 h 1594146"/>
                </a:gdLst>
                <a:ahLst/>
                <a:cxnLst>
                  <a:cxn ang="0">
                    <a:pos x="connsiteX0" y="connsiteY0"/>
                  </a:cxn>
                  <a:cxn ang="0">
                    <a:pos x="connsiteX1" y="connsiteY1"/>
                  </a:cxn>
                  <a:cxn ang="0">
                    <a:pos x="connsiteX2" y="connsiteY2"/>
                  </a:cxn>
                  <a:cxn ang="0">
                    <a:pos x="connsiteX3" y="connsiteY3"/>
                  </a:cxn>
                </a:cxnLst>
                <a:rect l="l" t="t" r="r" b="b"/>
                <a:pathLst>
                  <a:path w="6381" h="1594146">
                    <a:moveTo>
                      <a:pt x="0" y="0"/>
                    </a:moveTo>
                    <a:lnTo>
                      <a:pt x="6382" y="0"/>
                    </a:lnTo>
                    <a:lnTo>
                      <a:pt x="6382" y="1594146"/>
                    </a:lnTo>
                    <a:lnTo>
                      <a:pt x="0" y="1594146"/>
                    </a:lnTo>
                    <a:close/>
                  </a:path>
                </a:pathLst>
              </a:custGeom>
              <a:solidFill>
                <a:srgbClr val="CFCFCF"/>
              </a:solidFill>
              <a:ln w="6373" cap="flat">
                <a:noFill/>
                <a:prstDash val="solid"/>
                <a:miter/>
              </a:ln>
            </p:spPr>
            <p:txBody>
              <a:bodyPr rtlCol="0" anchor="ctr"/>
              <a:lstStyle/>
              <a:p>
                <a:endParaRPr lang="zh-CN" altLang="en-US"/>
              </a:p>
            </p:txBody>
          </p:sp>
          <p:sp>
            <p:nvSpPr>
              <p:cNvPr id="236" name="任意多边形: 形状 235">
                <a:extLst>
                  <a:ext uri="{FF2B5EF4-FFF2-40B4-BE49-F238E27FC236}">
                    <a16:creationId xmlns:a16="http://schemas.microsoft.com/office/drawing/2014/main" id="{EBBA4B45-75B3-444C-A378-ED59BEECC581}"/>
                  </a:ext>
                </a:extLst>
              </p:cNvPr>
              <p:cNvSpPr/>
              <p:nvPr/>
            </p:nvSpPr>
            <p:spPr>
              <a:xfrm rot="-2700000">
                <a:off x="2952729" y="237691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37" name="任意多边形: 形状 236">
                <a:extLst>
                  <a:ext uri="{FF2B5EF4-FFF2-40B4-BE49-F238E27FC236}">
                    <a16:creationId xmlns:a16="http://schemas.microsoft.com/office/drawing/2014/main" id="{CBE80975-D3A7-4776-90C6-B3981401E83B}"/>
                  </a:ext>
                </a:extLst>
              </p:cNvPr>
              <p:cNvSpPr/>
              <p:nvPr/>
            </p:nvSpPr>
            <p:spPr>
              <a:xfrm rot="-2700000">
                <a:off x="3016471" y="2376734"/>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38" name="任意多边形: 形状 237">
                <a:extLst>
                  <a:ext uri="{FF2B5EF4-FFF2-40B4-BE49-F238E27FC236}">
                    <a16:creationId xmlns:a16="http://schemas.microsoft.com/office/drawing/2014/main" id="{9821D9D3-8BE2-43DB-8EB4-517469F3F301}"/>
                  </a:ext>
                </a:extLst>
              </p:cNvPr>
              <p:cNvSpPr/>
              <p:nvPr/>
            </p:nvSpPr>
            <p:spPr>
              <a:xfrm rot="-2700000">
                <a:off x="3079743" y="237696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39" name="任意多边形: 形状 238">
                <a:extLst>
                  <a:ext uri="{FF2B5EF4-FFF2-40B4-BE49-F238E27FC236}">
                    <a16:creationId xmlns:a16="http://schemas.microsoft.com/office/drawing/2014/main" id="{857464B8-3833-45D7-820D-4268E0959509}"/>
                  </a:ext>
                </a:extLst>
              </p:cNvPr>
              <p:cNvSpPr/>
              <p:nvPr/>
            </p:nvSpPr>
            <p:spPr>
              <a:xfrm rot="-2700000">
                <a:off x="3143504" y="237682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40" name="任意多边形: 形状 239">
                <a:extLst>
                  <a:ext uri="{FF2B5EF4-FFF2-40B4-BE49-F238E27FC236}">
                    <a16:creationId xmlns:a16="http://schemas.microsoft.com/office/drawing/2014/main" id="{ECA443DC-65F6-4B09-A8AD-11E2437CFA48}"/>
                  </a:ext>
                </a:extLst>
              </p:cNvPr>
              <p:cNvSpPr/>
              <p:nvPr/>
            </p:nvSpPr>
            <p:spPr>
              <a:xfrm rot="-2700000">
                <a:off x="3206795" y="237709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41" name="任意多边形: 形状 240">
                <a:extLst>
                  <a:ext uri="{FF2B5EF4-FFF2-40B4-BE49-F238E27FC236}">
                    <a16:creationId xmlns:a16="http://schemas.microsoft.com/office/drawing/2014/main" id="{CCBE3FA2-A085-4091-BCEF-7B6981741902}"/>
                  </a:ext>
                </a:extLst>
              </p:cNvPr>
              <p:cNvSpPr/>
              <p:nvPr/>
            </p:nvSpPr>
            <p:spPr>
              <a:xfrm rot="-2700000">
                <a:off x="3270519" y="237687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42" name="任意多边形: 形状 241">
                <a:extLst>
                  <a:ext uri="{FF2B5EF4-FFF2-40B4-BE49-F238E27FC236}">
                    <a16:creationId xmlns:a16="http://schemas.microsoft.com/office/drawing/2014/main" id="{8633D213-702D-4D85-B46C-3417A2A92AF9}"/>
                  </a:ext>
                </a:extLst>
              </p:cNvPr>
              <p:cNvSpPr/>
              <p:nvPr/>
            </p:nvSpPr>
            <p:spPr>
              <a:xfrm rot="-2700000">
                <a:off x="3334280" y="237673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43" name="任意多边形: 形状 242">
                <a:extLst>
                  <a:ext uri="{FF2B5EF4-FFF2-40B4-BE49-F238E27FC236}">
                    <a16:creationId xmlns:a16="http://schemas.microsoft.com/office/drawing/2014/main" id="{EACF2EA0-270A-4E65-AA7D-CD120E983DF4}"/>
                  </a:ext>
                </a:extLst>
              </p:cNvPr>
              <p:cNvSpPr/>
              <p:nvPr/>
            </p:nvSpPr>
            <p:spPr>
              <a:xfrm rot="-2700000">
                <a:off x="3397571" y="237700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44" name="任意多边形: 形状 243">
                <a:extLst>
                  <a:ext uri="{FF2B5EF4-FFF2-40B4-BE49-F238E27FC236}">
                    <a16:creationId xmlns:a16="http://schemas.microsoft.com/office/drawing/2014/main" id="{3E265702-1677-4EBE-9DEC-F51637466444}"/>
                  </a:ext>
                </a:extLst>
              </p:cNvPr>
              <p:cNvSpPr/>
              <p:nvPr/>
            </p:nvSpPr>
            <p:spPr>
              <a:xfrm rot="-2700000">
                <a:off x="3461294" y="237678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45" name="任意多边形: 形状 244">
                <a:extLst>
                  <a:ext uri="{FF2B5EF4-FFF2-40B4-BE49-F238E27FC236}">
                    <a16:creationId xmlns:a16="http://schemas.microsoft.com/office/drawing/2014/main" id="{DF435DAA-3BCE-4330-8237-87C895B40CAE}"/>
                  </a:ext>
                </a:extLst>
              </p:cNvPr>
              <p:cNvSpPr/>
              <p:nvPr/>
            </p:nvSpPr>
            <p:spPr>
              <a:xfrm rot="-2700000">
                <a:off x="3525055" y="237664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46" name="任意多边形: 形状 245">
                <a:extLst>
                  <a:ext uri="{FF2B5EF4-FFF2-40B4-BE49-F238E27FC236}">
                    <a16:creationId xmlns:a16="http://schemas.microsoft.com/office/drawing/2014/main" id="{BC6C3412-8945-434F-B503-148DDADC2520}"/>
                  </a:ext>
                </a:extLst>
              </p:cNvPr>
              <p:cNvSpPr/>
              <p:nvPr/>
            </p:nvSpPr>
            <p:spPr>
              <a:xfrm rot="-2700000">
                <a:off x="3588346" y="237691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47" name="任意多边形: 形状 246">
                <a:extLst>
                  <a:ext uri="{FF2B5EF4-FFF2-40B4-BE49-F238E27FC236}">
                    <a16:creationId xmlns:a16="http://schemas.microsoft.com/office/drawing/2014/main" id="{3D7E4008-21BF-4A9F-989A-9C71689371F7}"/>
                  </a:ext>
                </a:extLst>
              </p:cNvPr>
              <p:cNvSpPr/>
              <p:nvPr/>
            </p:nvSpPr>
            <p:spPr>
              <a:xfrm rot="-2700000">
                <a:off x="3652071" y="237669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48" name="任意多边形: 形状 247">
                <a:extLst>
                  <a:ext uri="{FF2B5EF4-FFF2-40B4-BE49-F238E27FC236}">
                    <a16:creationId xmlns:a16="http://schemas.microsoft.com/office/drawing/2014/main" id="{8DCC022D-EDB1-490C-AA8C-7FBA3235EC31}"/>
                  </a:ext>
                </a:extLst>
              </p:cNvPr>
              <p:cNvSpPr/>
              <p:nvPr/>
            </p:nvSpPr>
            <p:spPr>
              <a:xfrm rot="-2700000">
                <a:off x="3715379" y="23770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49" name="任意多边形: 形状 248">
                <a:extLst>
                  <a:ext uri="{FF2B5EF4-FFF2-40B4-BE49-F238E27FC236}">
                    <a16:creationId xmlns:a16="http://schemas.microsoft.com/office/drawing/2014/main" id="{EDF4E892-073C-4267-8DC1-A0B6F38605C9}"/>
                  </a:ext>
                </a:extLst>
              </p:cNvPr>
              <p:cNvSpPr/>
              <p:nvPr/>
            </p:nvSpPr>
            <p:spPr>
              <a:xfrm rot="-2700000">
                <a:off x="3779129" y="237685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50" name="任意多边形: 形状 249">
                <a:extLst>
                  <a:ext uri="{FF2B5EF4-FFF2-40B4-BE49-F238E27FC236}">
                    <a16:creationId xmlns:a16="http://schemas.microsoft.com/office/drawing/2014/main" id="{FCE4482D-5A5A-4641-BD94-35155BB4EE23}"/>
                  </a:ext>
                </a:extLst>
              </p:cNvPr>
              <p:cNvSpPr/>
              <p:nvPr/>
            </p:nvSpPr>
            <p:spPr>
              <a:xfrm rot="-2700000">
                <a:off x="3842394" y="237705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51" name="任意多边形: 形状 250">
                <a:extLst>
                  <a:ext uri="{FF2B5EF4-FFF2-40B4-BE49-F238E27FC236}">
                    <a16:creationId xmlns:a16="http://schemas.microsoft.com/office/drawing/2014/main" id="{DE51972A-4F7A-4EC3-B8D9-56FF39C07DF2}"/>
                  </a:ext>
                </a:extLst>
              </p:cNvPr>
              <p:cNvSpPr/>
              <p:nvPr/>
            </p:nvSpPr>
            <p:spPr>
              <a:xfrm rot="-2700000">
                <a:off x="3906127" y="237685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52" name="任意多边形: 形状 251">
                <a:extLst>
                  <a:ext uri="{FF2B5EF4-FFF2-40B4-BE49-F238E27FC236}">
                    <a16:creationId xmlns:a16="http://schemas.microsoft.com/office/drawing/2014/main" id="{B0172F47-E2CF-44BB-8385-35EBA727DCB4}"/>
                  </a:ext>
                </a:extLst>
              </p:cNvPr>
              <p:cNvSpPr/>
              <p:nvPr/>
            </p:nvSpPr>
            <p:spPr>
              <a:xfrm rot="-2700000">
                <a:off x="3969879" y="2376696"/>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53" name="任意多边形: 形状 252">
                <a:extLst>
                  <a:ext uri="{FF2B5EF4-FFF2-40B4-BE49-F238E27FC236}">
                    <a16:creationId xmlns:a16="http://schemas.microsoft.com/office/drawing/2014/main" id="{D6EDA4FD-B5DD-42E3-91E1-C74FDAEEADAC}"/>
                  </a:ext>
                </a:extLst>
              </p:cNvPr>
              <p:cNvSpPr/>
              <p:nvPr/>
            </p:nvSpPr>
            <p:spPr>
              <a:xfrm rot="-2700000">
                <a:off x="4033169" y="237696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54" name="任意多边形: 形状 253">
                <a:extLst>
                  <a:ext uri="{FF2B5EF4-FFF2-40B4-BE49-F238E27FC236}">
                    <a16:creationId xmlns:a16="http://schemas.microsoft.com/office/drawing/2014/main" id="{6CDE7482-A7EF-4967-870E-D293ABA3D366}"/>
                  </a:ext>
                </a:extLst>
              </p:cNvPr>
              <p:cNvSpPr/>
              <p:nvPr/>
            </p:nvSpPr>
            <p:spPr>
              <a:xfrm rot="-2700000">
                <a:off x="4096912" y="237678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55" name="任意多边形: 形状 254">
                <a:extLst>
                  <a:ext uri="{FF2B5EF4-FFF2-40B4-BE49-F238E27FC236}">
                    <a16:creationId xmlns:a16="http://schemas.microsoft.com/office/drawing/2014/main" id="{D859A388-6A6D-4F99-B6A0-DE7021A13081}"/>
                  </a:ext>
                </a:extLst>
              </p:cNvPr>
              <p:cNvSpPr/>
              <p:nvPr/>
            </p:nvSpPr>
            <p:spPr>
              <a:xfrm rot="-2700000">
                <a:off x="4160203" y="237705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56" name="任意多边形: 形状 255">
                <a:extLst>
                  <a:ext uri="{FF2B5EF4-FFF2-40B4-BE49-F238E27FC236}">
                    <a16:creationId xmlns:a16="http://schemas.microsoft.com/office/drawing/2014/main" id="{A890D178-7A00-425B-AEEB-FAEC78C1F05A}"/>
                  </a:ext>
                </a:extLst>
              </p:cNvPr>
              <p:cNvSpPr/>
              <p:nvPr/>
            </p:nvSpPr>
            <p:spPr>
              <a:xfrm rot="-2700000">
                <a:off x="4223945" y="237687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57" name="任意多边形: 形状 256">
                <a:extLst>
                  <a:ext uri="{FF2B5EF4-FFF2-40B4-BE49-F238E27FC236}">
                    <a16:creationId xmlns:a16="http://schemas.microsoft.com/office/drawing/2014/main" id="{D661AAEC-C549-42E3-B171-F8FD9C08386F}"/>
                  </a:ext>
                </a:extLst>
              </p:cNvPr>
              <p:cNvSpPr/>
              <p:nvPr/>
            </p:nvSpPr>
            <p:spPr>
              <a:xfrm rot="-2700000">
                <a:off x="4287687" y="237669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58" name="任意多边形: 形状 257">
                <a:extLst>
                  <a:ext uri="{FF2B5EF4-FFF2-40B4-BE49-F238E27FC236}">
                    <a16:creationId xmlns:a16="http://schemas.microsoft.com/office/drawing/2014/main" id="{782FC6ED-67B0-432F-ACFE-ECEAD26DC72E}"/>
                  </a:ext>
                </a:extLst>
              </p:cNvPr>
              <p:cNvSpPr/>
              <p:nvPr/>
            </p:nvSpPr>
            <p:spPr>
              <a:xfrm rot="-2700000">
                <a:off x="4350978" y="237696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59" name="任意多边形: 形状 258">
                <a:extLst>
                  <a:ext uri="{FF2B5EF4-FFF2-40B4-BE49-F238E27FC236}">
                    <a16:creationId xmlns:a16="http://schemas.microsoft.com/office/drawing/2014/main" id="{CC61EA85-D655-4DC4-B56D-D9D30A4E9049}"/>
                  </a:ext>
                </a:extLst>
              </p:cNvPr>
              <p:cNvSpPr/>
              <p:nvPr/>
            </p:nvSpPr>
            <p:spPr>
              <a:xfrm rot="-2700000">
                <a:off x="4414722" y="237679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60" name="任意多边形: 形状 259">
                <a:extLst>
                  <a:ext uri="{FF2B5EF4-FFF2-40B4-BE49-F238E27FC236}">
                    <a16:creationId xmlns:a16="http://schemas.microsoft.com/office/drawing/2014/main" id="{0CF6AB56-82F8-4B34-877C-CE1127B00EAF}"/>
                  </a:ext>
                </a:extLst>
              </p:cNvPr>
              <p:cNvSpPr/>
              <p:nvPr/>
            </p:nvSpPr>
            <p:spPr>
              <a:xfrm rot="-2700000">
                <a:off x="4478033" y="237709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61" name="任意多边形: 形状 260">
                <a:extLst>
                  <a:ext uri="{FF2B5EF4-FFF2-40B4-BE49-F238E27FC236}">
                    <a16:creationId xmlns:a16="http://schemas.microsoft.com/office/drawing/2014/main" id="{1F5F5C52-A326-4B34-8A09-AD10530BB00E}"/>
                  </a:ext>
                </a:extLst>
              </p:cNvPr>
              <p:cNvSpPr/>
              <p:nvPr/>
            </p:nvSpPr>
            <p:spPr>
              <a:xfrm rot="-2700000">
                <a:off x="4541754" y="237688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62" name="任意多边形: 形状 261">
                <a:extLst>
                  <a:ext uri="{FF2B5EF4-FFF2-40B4-BE49-F238E27FC236}">
                    <a16:creationId xmlns:a16="http://schemas.microsoft.com/office/drawing/2014/main" id="{3BB2C01A-B300-4617-829A-36E26F1BCBBF}"/>
                  </a:ext>
                </a:extLst>
              </p:cNvPr>
              <p:cNvSpPr/>
              <p:nvPr/>
            </p:nvSpPr>
            <p:spPr>
              <a:xfrm rot="-2700000">
                <a:off x="4605496" y="237670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63" name="任意多边形: 形状 262">
                <a:extLst>
                  <a:ext uri="{FF2B5EF4-FFF2-40B4-BE49-F238E27FC236}">
                    <a16:creationId xmlns:a16="http://schemas.microsoft.com/office/drawing/2014/main" id="{B195C93B-56BE-45A8-97E9-1FF8C95F3500}"/>
                  </a:ext>
                </a:extLst>
              </p:cNvPr>
              <p:cNvSpPr/>
              <p:nvPr/>
            </p:nvSpPr>
            <p:spPr>
              <a:xfrm rot="-2700000">
                <a:off x="4668768" y="237692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64" name="任意多边形: 形状 263">
                <a:extLst>
                  <a:ext uri="{FF2B5EF4-FFF2-40B4-BE49-F238E27FC236}">
                    <a16:creationId xmlns:a16="http://schemas.microsoft.com/office/drawing/2014/main" id="{269F4100-7C24-4449-9EBA-C257481BF0FC}"/>
                  </a:ext>
                </a:extLst>
              </p:cNvPr>
              <p:cNvSpPr/>
              <p:nvPr/>
            </p:nvSpPr>
            <p:spPr>
              <a:xfrm rot="-2700000">
                <a:off x="4732529" y="237679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65" name="任意多边形: 形状 264">
                <a:extLst>
                  <a:ext uri="{FF2B5EF4-FFF2-40B4-BE49-F238E27FC236}">
                    <a16:creationId xmlns:a16="http://schemas.microsoft.com/office/drawing/2014/main" id="{A56FC8F0-54FA-4519-AEFE-46371DA0806B}"/>
                  </a:ext>
                </a:extLst>
              </p:cNvPr>
              <p:cNvSpPr/>
              <p:nvPr/>
            </p:nvSpPr>
            <p:spPr>
              <a:xfrm rot="-2700000">
                <a:off x="4795820" y="237706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66" name="任意多边形: 形状 265">
                <a:extLst>
                  <a:ext uri="{FF2B5EF4-FFF2-40B4-BE49-F238E27FC236}">
                    <a16:creationId xmlns:a16="http://schemas.microsoft.com/office/drawing/2014/main" id="{6F26D4D1-8F80-4F67-9241-A3AA4548E15C}"/>
                  </a:ext>
                </a:extLst>
              </p:cNvPr>
              <p:cNvSpPr/>
              <p:nvPr/>
            </p:nvSpPr>
            <p:spPr>
              <a:xfrm rot="-2700000">
                <a:off x="4859545" y="237683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67" name="任意多边形: 形状 266">
                <a:extLst>
                  <a:ext uri="{FF2B5EF4-FFF2-40B4-BE49-F238E27FC236}">
                    <a16:creationId xmlns:a16="http://schemas.microsoft.com/office/drawing/2014/main" id="{EBDA9970-4B07-471D-A188-AA4B50788E2F}"/>
                  </a:ext>
                </a:extLst>
              </p:cNvPr>
              <p:cNvSpPr/>
              <p:nvPr/>
            </p:nvSpPr>
            <p:spPr>
              <a:xfrm rot="-2700000">
                <a:off x="4923257" y="237661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68" name="任意多边形: 形状 267">
                <a:extLst>
                  <a:ext uri="{FF2B5EF4-FFF2-40B4-BE49-F238E27FC236}">
                    <a16:creationId xmlns:a16="http://schemas.microsoft.com/office/drawing/2014/main" id="{F1EB5D72-2E94-4158-8162-C000F6633D64}"/>
                  </a:ext>
                </a:extLst>
              </p:cNvPr>
              <p:cNvSpPr/>
              <p:nvPr/>
            </p:nvSpPr>
            <p:spPr>
              <a:xfrm rot="-2700000">
                <a:off x="4986596" y="237697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69" name="任意多边形: 形状 268">
                <a:extLst>
                  <a:ext uri="{FF2B5EF4-FFF2-40B4-BE49-F238E27FC236}">
                    <a16:creationId xmlns:a16="http://schemas.microsoft.com/office/drawing/2014/main" id="{CC6A88C6-9E61-42B9-AE67-BC6181A3F217}"/>
                  </a:ext>
                </a:extLst>
              </p:cNvPr>
              <p:cNvSpPr/>
              <p:nvPr/>
            </p:nvSpPr>
            <p:spPr>
              <a:xfrm rot="-2700000">
                <a:off x="5050319" y="237674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70" name="任意多边形: 形状 269">
                <a:extLst>
                  <a:ext uri="{FF2B5EF4-FFF2-40B4-BE49-F238E27FC236}">
                    <a16:creationId xmlns:a16="http://schemas.microsoft.com/office/drawing/2014/main" id="{05034DE5-3F90-4584-B057-73185F33C990}"/>
                  </a:ext>
                </a:extLst>
              </p:cNvPr>
              <p:cNvSpPr/>
              <p:nvPr/>
            </p:nvSpPr>
            <p:spPr>
              <a:xfrm rot="-2700000">
                <a:off x="5113578" y="237697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71" name="任意多边形: 形状 270">
                <a:extLst>
                  <a:ext uri="{FF2B5EF4-FFF2-40B4-BE49-F238E27FC236}">
                    <a16:creationId xmlns:a16="http://schemas.microsoft.com/office/drawing/2014/main" id="{335D3ECF-0B32-499A-801C-A1C033CC970E}"/>
                  </a:ext>
                </a:extLst>
              </p:cNvPr>
              <p:cNvSpPr/>
              <p:nvPr/>
            </p:nvSpPr>
            <p:spPr>
              <a:xfrm rot="-2700000">
                <a:off x="5177405" y="237693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72" name="任意多边形: 形状 271">
                <a:extLst>
                  <a:ext uri="{FF2B5EF4-FFF2-40B4-BE49-F238E27FC236}">
                    <a16:creationId xmlns:a16="http://schemas.microsoft.com/office/drawing/2014/main" id="{D15B0A07-6387-4BCE-AB3F-7EE6305AC5FE}"/>
                  </a:ext>
                </a:extLst>
              </p:cNvPr>
              <p:cNvSpPr/>
              <p:nvPr/>
            </p:nvSpPr>
            <p:spPr>
              <a:xfrm rot="-2700000">
                <a:off x="5241095" y="237665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73" name="任意多边形: 形状 272">
                <a:extLst>
                  <a:ext uri="{FF2B5EF4-FFF2-40B4-BE49-F238E27FC236}">
                    <a16:creationId xmlns:a16="http://schemas.microsoft.com/office/drawing/2014/main" id="{1D00B060-C46B-43F4-B837-82EAC60CF836}"/>
                  </a:ext>
                </a:extLst>
              </p:cNvPr>
              <p:cNvSpPr/>
              <p:nvPr/>
            </p:nvSpPr>
            <p:spPr>
              <a:xfrm rot="-2700000">
                <a:off x="5304386" y="237692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74" name="任意多边形: 形状 273">
                <a:extLst>
                  <a:ext uri="{FF2B5EF4-FFF2-40B4-BE49-F238E27FC236}">
                    <a16:creationId xmlns:a16="http://schemas.microsoft.com/office/drawing/2014/main" id="{284712E2-2D9A-4C0D-AEB1-75BAC7C91DC8}"/>
                  </a:ext>
                </a:extLst>
              </p:cNvPr>
              <p:cNvSpPr/>
              <p:nvPr/>
            </p:nvSpPr>
            <p:spPr>
              <a:xfrm rot="-2700000">
                <a:off x="5368128" y="237674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75" name="任意多边形: 形状 274">
                <a:extLst>
                  <a:ext uri="{FF2B5EF4-FFF2-40B4-BE49-F238E27FC236}">
                    <a16:creationId xmlns:a16="http://schemas.microsoft.com/office/drawing/2014/main" id="{AB758864-2D05-4EC8-8440-F94DA038A64E}"/>
                  </a:ext>
                </a:extLst>
              </p:cNvPr>
              <p:cNvSpPr/>
              <p:nvPr/>
            </p:nvSpPr>
            <p:spPr>
              <a:xfrm rot="-2700000">
                <a:off x="5431419" y="237701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76" name="任意多边形: 形状 275">
                <a:extLst>
                  <a:ext uri="{FF2B5EF4-FFF2-40B4-BE49-F238E27FC236}">
                    <a16:creationId xmlns:a16="http://schemas.microsoft.com/office/drawing/2014/main" id="{D3C76502-8486-4A28-80F6-85E053789DAC}"/>
                  </a:ext>
                </a:extLst>
              </p:cNvPr>
              <p:cNvSpPr/>
              <p:nvPr/>
            </p:nvSpPr>
            <p:spPr>
              <a:xfrm rot="-2700000">
                <a:off x="5495161" y="237683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77" name="任意多边形: 形状 276">
                <a:extLst>
                  <a:ext uri="{FF2B5EF4-FFF2-40B4-BE49-F238E27FC236}">
                    <a16:creationId xmlns:a16="http://schemas.microsoft.com/office/drawing/2014/main" id="{EB1DE3C4-1034-40C1-9EC6-DB1579F232AC}"/>
                  </a:ext>
                </a:extLst>
              </p:cNvPr>
              <p:cNvSpPr/>
              <p:nvPr/>
            </p:nvSpPr>
            <p:spPr>
              <a:xfrm rot="-2700000">
                <a:off x="5558452" y="23771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78" name="任意多边形: 形状 277">
                <a:extLst>
                  <a:ext uri="{FF2B5EF4-FFF2-40B4-BE49-F238E27FC236}">
                    <a16:creationId xmlns:a16="http://schemas.microsoft.com/office/drawing/2014/main" id="{161A6CCC-D297-49D2-B25B-6BE9ED70D2CD}"/>
                  </a:ext>
                </a:extLst>
              </p:cNvPr>
              <p:cNvSpPr/>
              <p:nvPr/>
            </p:nvSpPr>
            <p:spPr>
              <a:xfrm rot="-2700000">
                <a:off x="5622197" y="2376935"/>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79" name="任意多边形: 形状 278">
                <a:extLst>
                  <a:ext uri="{FF2B5EF4-FFF2-40B4-BE49-F238E27FC236}">
                    <a16:creationId xmlns:a16="http://schemas.microsoft.com/office/drawing/2014/main" id="{5217D2F9-841B-4FF1-93AB-CA06879ECA6F}"/>
                  </a:ext>
                </a:extLst>
              </p:cNvPr>
              <p:cNvSpPr/>
              <p:nvPr/>
            </p:nvSpPr>
            <p:spPr>
              <a:xfrm rot="-2700000">
                <a:off x="5685937" y="237675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80" name="任意多边形: 形状 279">
                <a:extLst>
                  <a:ext uri="{FF2B5EF4-FFF2-40B4-BE49-F238E27FC236}">
                    <a16:creationId xmlns:a16="http://schemas.microsoft.com/office/drawing/2014/main" id="{F18D8916-7262-46C2-8DAE-CCB5DE51B662}"/>
                  </a:ext>
                </a:extLst>
              </p:cNvPr>
              <p:cNvSpPr/>
              <p:nvPr/>
            </p:nvSpPr>
            <p:spPr>
              <a:xfrm rot="-2700000">
                <a:off x="5749228" y="237702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81" name="任意多边形: 形状 280">
                <a:extLst>
                  <a:ext uri="{FF2B5EF4-FFF2-40B4-BE49-F238E27FC236}">
                    <a16:creationId xmlns:a16="http://schemas.microsoft.com/office/drawing/2014/main" id="{606A6248-E1D9-41A1-BB0B-57035CEEC9B4}"/>
                  </a:ext>
                </a:extLst>
              </p:cNvPr>
              <p:cNvSpPr/>
              <p:nvPr/>
            </p:nvSpPr>
            <p:spPr>
              <a:xfrm rot="-2700000">
                <a:off x="5812970" y="237684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82" name="任意多边形: 形状 281">
                <a:extLst>
                  <a:ext uri="{FF2B5EF4-FFF2-40B4-BE49-F238E27FC236}">
                    <a16:creationId xmlns:a16="http://schemas.microsoft.com/office/drawing/2014/main" id="{718DB236-4687-4D35-A62A-4066A3423CF1}"/>
                  </a:ext>
                </a:extLst>
              </p:cNvPr>
              <p:cNvSpPr/>
              <p:nvPr/>
            </p:nvSpPr>
            <p:spPr>
              <a:xfrm rot="-2700000">
                <a:off x="5876311" y="237718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83" name="任意多边形: 形状 282">
                <a:extLst>
                  <a:ext uri="{FF2B5EF4-FFF2-40B4-BE49-F238E27FC236}">
                    <a16:creationId xmlns:a16="http://schemas.microsoft.com/office/drawing/2014/main" id="{7CD47FA2-615D-433A-8AF4-647108842CCE}"/>
                  </a:ext>
                </a:extLst>
              </p:cNvPr>
              <p:cNvSpPr/>
              <p:nvPr/>
            </p:nvSpPr>
            <p:spPr>
              <a:xfrm rot="-2700000">
                <a:off x="5939933" y="2376819"/>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84" name="任意多边形: 形状 283">
                <a:extLst>
                  <a:ext uri="{FF2B5EF4-FFF2-40B4-BE49-F238E27FC236}">
                    <a16:creationId xmlns:a16="http://schemas.microsoft.com/office/drawing/2014/main" id="{E00AE9BB-AE6C-4C2C-BF3A-B894F70AD1E0}"/>
                  </a:ext>
                </a:extLst>
              </p:cNvPr>
              <p:cNvSpPr/>
              <p:nvPr/>
            </p:nvSpPr>
            <p:spPr>
              <a:xfrm rot="-2700000">
                <a:off x="6003745" y="237675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85" name="任意多边形: 形状 284">
                <a:extLst>
                  <a:ext uri="{FF2B5EF4-FFF2-40B4-BE49-F238E27FC236}">
                    <a16:creationId xmlns:a16="http://schemas.microsoft.com/office/drawing/2014/main" id="{B8BDCB50-5B6E-498A-AA03-CDA81F8CD308}"/>
                  </a:ext>
                </a:extLst>
              </p:cNvPr>
              <p:cNvSpPr/>
              <p:nvPr/>
            </p:nvSpPr>
            <p:spPr>
              <a:xfrm rot="-2700000">
                <a:off x="6067018" y="237698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86" name="任意多边形: 形状 285">
                <a:extLst>
                  <a:ext uri="{FF2B5EF4-FFF2-40B4-BE49-F238E27FC236}">
                    <a16:creationId xmlns:a16="http://schemas.microsoft.com/office/drawing/2014/main" id="{30A61E97-4CA3-4109-A1F0-9BBDCF690DB1}"/>
                  </a:ext>
                </a:extLst>
              </p:cNvPr>
              <p:cNvSpPr/>
              <p:nvPr/>
            </p:nvSpPr>
            <p:spPr>
              <a:xfrm rot="-2700000">
                <a:off x="6130708" y="237673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87" name="任意多边形: 形状 286">
                <a:extLst>
                  <a:ext uri="{FF2B5EF4-FFF2-40B4-BE49-F238E27FC236}">
                    <a16:creationId xmlns:a16="http://schemas.microsoft.com/office/drawing/2014/main" id="{0797CA41-3913-465C-BC5A-5EAAE444CDC9}"/>
                  </a:ext>
                </a:extLst>
              </p:cNvPr>
              <p:cNvSpPr/>
              <p:nvPr/>
            </p:nvSpPr>
            <p:spPr>
              <a:xfrm rot="-2700000">
                <a:off x="6194521" y="2376663"/>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88" name="任意多边形: 形状 287">
                <a:extLst>
                  <a:ext uri="{FF2B5EF4-FFF2-40B4-BE49-F238E27FC236}">
                    <a16:creationId xmlns:a16="http://schemas.microsoft.com/office/drawing/2014/main" id="{960DF3AB-6901-48E4-BCF4-434EA0826F49}"/>
                  </a:ext>
                </a:extLst>
              </p:cNvPr>
              <p:cNvSpPr/>
              <p:nvPr/>
            </p:nvSpPr>
            <p:spPr>
              <a:xfrm rot="-2700000">
                <a:off x="6257793" y="237689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89" name="任意多边形: 形状 288">
                <a:extLst>
                  <a:ext uri="{FF2B5EF4-FFF2-40B4-BE49-F238E27FC236}">
                    <a16:creationId xmlns:a16="http://schemas.microsoft.com/office/drawing/2014/main" id="{51B8C17E-AE16-4AA9-B909-ED5C46569349}"/>
                  </a:ext>
                </a:extLst>
              </p:cNvPr>
              <p:cNvSpPr/>
              <p:nvPr/>
            </p:nvSpPr>
            <p:spPr>
              <a:xfrm rot="-2700000">
                <a:off x="6321535" y="23767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90" name="任意多边形: 形状 289">
                <a:extLst>
                  <a:ext uri="{FF2B5EF4-FFF2-40B4-BE49-F238E27FC236}">
                    <a16:creationId xmlns:a16="http://schemas.microsoft.com/office/drawing/2014/main" id="{C21073FA-B8D3-4272-AD8E-4CD0BDAD713D}"/>
                  </a:ext>
                </a:extLst>
              </p:cNvPr>
              <p:cNvSpPr/>
              <p:nvPr/>
            </p:nvSpPr>
            <p:spPr>
              <a:xfrm rot="-2700000">
                <a:off x="6384848" y="237703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91" name="任意多边形: 形状 290">
                <a:extLst>
                  <a:ext uri="{FF2B5EF4-FFF2-40B4-BE49-F238E27FC236}">
                    <a16:creationId xmlns:a16="http://schemas.microsoft.com/office/drawing/2014/main" id="{AC287D78-5891-42AF-B539-10868CAB7B7D}"/>
                  </a:ext>
                </a:extLst>
              </p:cNvPr>
              <p:cNvSpPr/>
              <p:nvPr/>
            </p:nvSpPr>
            <p:spPr>
              <a:xfrm rot="-2700000">
                <a:off x="6448569" y="237680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92" name="任意多边形: 形状 291">
                <a:extLst>
                  <a:ext uri="{FF2B5EF4-FFF2-40B4-BE49-F238E27FC236}">
                    <a16:creationId xmlns:a16="http://schemas.microsoft.com/office/drawing/2014/main" id="{F51ED026-C2E7-4704-BBF3-4740F5A8D0A8}"/>
                  </a:ext>
                </a:extLst>
              </p:cNvPr>
              <p:cNvSpPr/>
              <p:nvPr/>
            </p:nvSpPr>
            <p:spPr>
              <a:xfrm rot="-2700000">
                <a:off x="6511860" y="2377071"/>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93" name="任意多边形: 形状 292">
                <a:extLst>
                  <a:ext uri="{FF2B5EF4-FFF2-40B4-BE49-F238E27FC236}">
                    <a16:creationId xmlns:a16="http://schemas.microsoft.com/office/drawing/2014/main" id="{0F975962-2FB8-4F54-B0C4-5DE4ECA0C476}"/>
                  </a:ext>
                </a:extLst>
              </p:cNvPr>
              <p:cNvSpPr/>
              <p:nvPr/>
            </p:nvSpPr>
            <p:spPr>
              <a:xfrm rot="-2700000">
                <a:off x="6575685" y="237701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94" name="任意多边形: 形状 293">
                <a:extLst>
                  <a:ext uri="{FF2B5EF4-FFF2-40B4-BE49-F238E27FC236}">
                    <a16:creationId xmlns:a16="http://schemas.microsoft.com/office/drawing/2014/main" id="{51DFD3F0-45F5-4138-873A-16CBE92C021B}"/>
                  </a:ext>
                </a:extLst>
              </p:cNvPr>
              <p:cNvSpPr/>
              <p:nvPr/>
            </p:nvSpPr>
            <p:spPr>
              <a:xfrm rot="-2700000">
                <a:off x="6639344" y="2376710"/>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95" name="任意多边形: 形状 294">
                <a:extLst>
                  <a:ext uri="{FF2B5EF4-FFF2-40B4-BE49-F238E27FC236}">
                    <a16:creationId xmlns:a16="http://schemas.microsoft.com/office/drawing/2014/main" id="{A7D14198-C47D-4AA4-989C-FA5DE096DCAD}"/>
                  </a:ext>
                </a:extLst>
              </p:cNvPr>
              <p:cNvSpPr/>
              <p:nvPr/>
            </p:nvSpPr>
            <p:spPr>
              <a:xfrm rot="-2700000">
                <a:off x="6702635" y="2376982"/>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96" name="任意多边形: 形状 295">
                <a:extLst>
                  <a:ext uri="{FF2B5EF4-FFF2-40B4-BE49-F238E27FC236}">
                    <a16:creationId xmlns:a16="http://schemas.microsoft.com/office/drawing/2014/main" id="{11516782-63DA-4878-8EB9-50D9064DC024}"/>
                  </a:ext>
                </a:extLst>
              </p:cNvPr>
              <p:cNvSpPr/>
              <p:nvPr/>
            </p:nvSpPr>
            <p:spPr>
              <a:xfrm rot="-2700000">
                <a:off x="6766381" y="2376807"/>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97" name="任意多边形: 形状 296">
                <a:extLst>
                  <a:ext uri="{FF2B5EF4-FFF2-40B4-BE49-F238E27FC236}">
                    <a16:creationId xmlns:a16="http://schemas.microsoft.com/office/drawing/2014/main" id="{B23611F1-57C9-4F9F-A85A-B4F254919854}"/>
                  </a:ext>
                </a:extLst>
              </p:cNvPr>
              <p:cNvSpPr/>
              <p:nvPr/>
            </p:nvSpPr>
            <p:spPr>
              <a:xfrm rot="-2700000">
                <a:off x="6829672" y="2377078"/>
                <a:ext cx="6381" cy="1626054"/>
              </a:xfrm>
              <a:custGeom>
                <a:avLst/>
                <a:gdLst>
                  <a:gd name="connsiteX0" fmla="*/ 0 w 6381"/>
                  <a:gd name="connsiteY0" fmla="*/ 0 h 1626054"/>
                  <a:gd name="connsiteX1" fmla="*/ 6382 w 6381"/>
                  <a:gd name="connsiteY1" fmla="*/ 0 h 1626054"/>
                  <a:gd name="connsiteX2" fmla="*/ 6382 w 6381"/>
                  <a:gd name="connsiteY2" fmla="*/ 1626055 h 1626054"/>
                  <a:gd name="connsiteX3" fmla="*/ 0 w 6381"/>
                  <a:gd name="connsiteY3" fmla="*/ 1626055 h 1626054"/>
                </a:gdLst>
                <a:ahLst/>
                <a:cxnLst>
                  <a:cxn ang="0">
                    <a:pos x="connsiteX0" y="connsiteY0"/>
                  </a:cxn>
                  <a:cxn ang="0">
                    <a:pos x="connsiteX1" y="connsiteY1"/>
                  </a:cxn>
                  <a:cxn ang="0">
                    <a:pos x="connsiteX2" y="connsiteY2"/>
                  </a:cxn>
                  <a:cxn ang="0">
                    <a:pos x="connsiteX3" y="connsiteY3"/>
                  </a:cxn>
                </a:cxnLst>
                <a:rect l="l" t="t" r="r" b="b"/>
                <a:pathLst>
                  <a:path w="6381" h="1626054">
                    <a:moveTo>
                      <a:pt x="0" y="0"/>
                    </a:moveTo>
                    <a:lnTo>
                      <a:pt x="6382" y="0"/>
                    </a:lnTo>
                    <a:lnTo>
                      <a:pt x="6382" y="1626055"/>
                    </a:lnTo>
                    <a:lnTo>
                      <a:pt x="0" y="1626055"/>
                    </a:lnTo>
                    <a:close/>
                  </a:path>
                </a:pathLst>
              </a:custGeom>
              <a:solidFill>
                <a:srgbClr val="CFCFCF"/>
              </a:solidFill>
              <a:ln w="6373" cap="flat">
                <a:noFill/>
                <a:prstDash val="solid"/>
                <a:miter/>
              </a:ln>
            </p:spPr>
            <p:txBody>
              <a:bodyPr rtlCol="0" anchor="ctr"/>
              <a:lstStyle/>
              <a:p>
                <a:endParaRPr lang="zh-CN" altLang="en-US"/>
              </a:p>
            </p:txBody>
          </p:sp>
          <p:sp>
            <p:nvSpPr>
              <p:cNvPr id="298" name="任意多边形: 形状 297">
                <a:extLst>
                  <a:ext uri="{FF2B5EF4-FFF2-40B4-BE49-F238E27FC236}">
                    <a16:creationId xmlns:a16="http://schemas.microsoft.com/office/drawing/2014/main" id="{C95EC9B4-DBE8-40E4-88B7-69CFED6C24CC}"/>
                  </a:ext>
                </a:extLst>
              </p:cNvPr>
              <p:cNvSpPr/>
              <p:nvPr/>
            </p:nvSpPr>
            <p:spPr>
              <a:xfrm rot="-2700000">
                <a:off x="6869368" y="2387036"/>
                <a:ext cx="6381" cy="1557770"/>
              </a:xfrm>
              <a:custGeom>
                <a:avLst/>
                <a:gdLst>
                  <a:gd name="connsiteX0" fmla="*/ 0 w 6381"/>
                  <a:gd name="connsiteY0" fmla="*/ 0 h 1557770"/>
                  <a:gd name="connsiteX1" fmla="*/ 6382 w 6381"/>
                  <a:gd name="connsiteY1" fmla="*/ 0 h 1557770"/>
                  <a:gd name="connsiteX2" fmla="*/ 6382 w 6381"/>
                  <a:gd name="connsiteY2" fmla="*/ 1557771 h 1557770"/>
                  <a:gd name="connsiteX3" fmla="*/ 0 w 6381"/>
                  <a:gd name="connsiteY3" fmla="*/ 1557771 h 1557770"/>
                </a:gdLst>
                <a:ahLst/>
                <a:cxnLst>
                  <a:cxn ang="0">
                    <a:pos x="connsiteX0" y="connsiteY0"/>
                  </a:cxn>
                  <a:cxn ang="0">
                    <a:pos x="connsiteX1" y="connsiteY1"/>
                  </a:cxn>
                  <a:cxn ang="0">
                    <a:pos x="connsiteX2" y="connsiteY2"/>
                  </a:cxn>
                  <a:cxn ang="0">
                    <a:pos x="connsiteX3" y="connsiteY3"/>
                  </a:cxn>
                </a:cxnLst>
                <a:rect l="l" t="t" r="r" b="b"/>
                <a:pathLst>
                  <a:path w="6381" h="1557770">
                    <a:moveTo>
                      <a:pt x="0" y="0"/>
                    </a:moveTo>
                    <a:lnTo>
                      <a:pt x="6382" y="0"/>
                    </a:lnTo>
                    <a:lnTo>
                      <a:pt x="6382" y="1557771"/>
                    </a:lnTo>
                    <a:lnTo>
                      <a:pt x="0" y="1557771"/>
                    </a:lnTo>
                    <a:close/>
                  </a:path>
                </a:pathLst>
              </a:custGeom>
              <a:solidFill>
                <a:srgbClr val="CFCFCF"/>
              </a:solidFill>
              <a:ln w="6373" cap="flat">
                <a:noFill/>
                <a:prstDash val="solid"/>
                <a:miter/>
              </a:ln>
            </p:spPr>
            <p:txBody>
              <a:bodyPr rtlCol="0" anchor="ctr"/>
              <a:lstStyle/>
              <a:p>
                <a:endParaRPr lang="zh-CN" altLang="en-US"/>
              </a:p>
            </p:txBody>
          </p:sp>
          <p:sp>
            <p:nvSpPr>
              <p:cNvPr id="299" name="任意多边形: 形状 298">
                <a:extLst>
                  <a:ext uri="{FF2B5EF4-FFF2-40B4-BE49-F238E27FC236}">
                    <a16:creationId xmlns:a16="http://schemas.microsoft.com/office/drawing/2014/main" id="{18F1A287-E6A2-4B5E-B80B-8E80A3D9289D}"/>
                  </a:ext>
                </a:extLst>
              </p:cNvPr>
              <p:cNvSpPr/>
              <p:nvPr/>
            </p:nvSpPr>
            <p:spPr>
              <a:xfrm rot="-2700000">
                <a:off x="6900815" y="2399734"/>
                <a:ext cx="6381" cy="1467788"/>
              </a:xfrm>
              <a:custGeom>
                <a:avLst/>
                <a:gdLst>
                  <a:gd name="connsiteX0" fmla="*/ 0 w 6381"/>
                  <a:gd name="connsiteY0" fmla="*/ 0 h 1467788"/>
                  <a:gd name="connsiteX1" fmla="*/ 6381 w 6381"/>
                  <a:gd name="connsiteY1" fmla="*/ 0 h 1467788"/>
                  <a:gd name="connsiteX2" fmla="*/ 6381 w 6381"/>
                  <a:gd name="connsiteY2" fmla="*/ 1467789 h 1467788"/>
                  <a:gd name="connsiteX3" fmla="*/ 0 w 6381"/>
                  <a:gd name="connsiteY3" fmla="*/ 1467789 h 1467788"/>
                </a:gdLst>
                <a:ahLst/>
                <a:cxnLst>
                  <a:cxn ang="0">
                    <a:pos x="connsiteX0" y="connsiteY0"/>
                  </a:cxn>
                  <a:cxn ang="0">
                    <a:pos x="connsiteX1" y="connsiteY1"/>
                  </a:cxn>
                  <a:cxn ang="0">
                    <a:pos x="connsiteX2" y="connsiteY2"/>
                  </a:cxn>
                  <a:cxn ang="0">
                    <a:pos x="connsiteX3" y="connsiteY3"/>
                  </a:cxn>
                </a:cxnLst>
                <a:rect l="l" t="t" r="r" b="b"/>
                <a:pathLst>
                  <a:path w="6381" h="1467788">
                    <a:moveTo>
                      <a:pt x="0" y="0"/>
                    </a:moveTo>
                    <a:lnTo>
                      <a:pt x="6381" y="0"/>
                    </a:lnTo>
                    <a:lnTo>
                      <a:pt x="6381" y="1467789"/>
                    </a:lnTo>
                    <a:lnTo>
                      <a:pt x="0" y="1467789"/>
                    </a:lnTo>
                    <a:close/>
                  </a:path>
                </a:pathLst>
              </a:custGeom>
              <a:solidFill>
                <a:srgbClr val="CFCFCF"/>
              </a:solidFill>
              <a:ln w="6373" cap="flat">
                <a:noFill/>
                <a:prstDash val="solid"/>
                <a:miter/>
              </a:ln>
            </p:spPr>
            <p:txBody>
              <a:bodyPr rtlCol="0" anchor="ctr"/>
              <a:lstStyle/>
              <a:p>
                <a:endParaRPr lang="zh-CN" altLang="en-US"/>
              </a:p>
            </p:txBody>
          </p:sp>
          <p:sp>
            <p:nvSpPr>
              <p:cNvPr id="300" name="任意多边形: 形状 299">
                <a:extLst>
                  <a:ext uri="{FF2B5EF4-FFF2-40B4-BE49-F238E27FC236}">
                    <a16:creationId xmlns:a16="http://schemas.microsoft.com/office/drawing/2014/main" id="{994147E7-F8D7-4F35-9518-9DEDA544263B}"/>
                  </a:ext>
                </a:extLst>
              </p:cNvPr>
              <p:cNvSpPr/>
              <p:nvPr/>
            </p:nvSpPr>
            <p:spPr>
              <a:xfrm rot="-2700000">
                <a:off x="6932929" y="2413095"/>
                <a:ext cx="6381" cy="1377806"/>
              </a:xfrm>
              <a:custGeom>
                <a:avLst/>
                <a:gdLst>
                  <a:gd name="connsiteX0" fmla="*/ 0 w 6381"/>
                  <a:gd name="connsiteY0" fmla="*/ 0 h 1377806"/>
                  <a:gd name="connsiteX1" fmla="*/ 6382 w 6381"/>
                  <a:gd name="connsiteY1" fmla="*/ 0 h 1377806"/>
                  <a:gd name="connsiteX2" fmla="*/ 6382 w 6381"/>
                  <a:gd name="connsiteY2" fmla="*/ 1377807 h 1377806"/>
                  <a:gd name="connsiteX3" fmla="*/ 0 w 6381"/>
                  <a:gd name="connsiteY3" fmla="*/ 1377807 h 1377806"/>
                </a:gdLst>
                <a:ahLst/>
                <a:cxnLst>
                  <a:cxn ang="0">
                    <a:pos x="connsiteX0" y="connsiteY0"/>
                  </a:cxn>
                  <a:cxn ang="0">
                    <a:pos x="connsiteX1" y="connsiteY1"/>
                  </a:cxn>
                  <a:cxn ang="0">
                    <a:pos x="connsiteX2" y="connsiteY2"/>
                  </a:cxn>
                  <a:cxn ang="0">
                    <a:pos x="connsiteX3" y="connsiteY3"/>
                  </a:cxn>
                </a:cxnLst>
                <a:rect l="l" t="t" r="r" b="b"/>
                <a:pathLst>
                  <a:path w="6381" h="1377806">
                    <a:moveTo>
                      <a:pt x="0" y="0"/>
                    </a:moveTo>
                    <a:lnTo>
                      <a:pt x="6382" y="0"/>
                    </a:lnTo>
                    <a:lnTo>
                      <a:pt x="6382" y="1377807"/>
                    </a:lnTo>
                    <a:lnTo>
                      <a:pt x="0" y="1377807"/>
                    </a:lnTo>
                    <a:close/>
                  </a:path>
                </a:pathLst>
              </a:custGeom>
              <a:solidFill>
                <a:srgbClr val="CFCFCF"/>
              </a:solidFill>
              <a:ln w="6373" cap="flat">
                <a:noFill/>
                <a:prstDash val="solid"/>
                <a:miter/>
              </a:ln>
            </p:spPr>
            <p:txBody>
              <a:bodyPr rtlCol="0" anchor="ctr"/>
              <a:lstStyle/>
              <a:p>
                <a:endParaRPr lang="zh-CN" altLang="en-US"/>
              </a:p>
            </p:txBody>
          </p:sp>
          <p:sp>
            <p:nvSpPr>
              <p:cNvPr id="301" name="任意多边形: 形状 300">
                <a:extLst>
                  <a:ext uri="{FF2B5EF4-FFF2-40B4-BE49-F238E27FC236}">
                    <a16:creationId xmlns:a16="http://schemas.microsoft.com/office/drawing/2014/main" id="{5A2966A5-6191-4A37-A8BA-404446DBD522}"/>
                  </a:ext>
                </a:extLst>
              </p:cNvPr>
              <p:cNvSpPr/>
              <p:nvPr/>
            </p:nvSpPr>
            <p:spPr>
              <a:xfrm rot="-2700000">
                <a:off x="6964496" y="2426812"/>
                <a:ext cx="6381" cy="1287825"/>
              </a:xfrm>
              <a:custGeom>
                <a:avLst/>
                <a:gdLst>
                  <a:gd name="connsiteX0" fmla="*/ 0 w 6381"/>
                  <a:gd name="connsiteY0" fmla="*/ 0 h 1287825"/>
                  <a:gd name="connsiteX1" fmla="*/ 6382 w 6381"/>
                  <a:gd name="connsiteY1" fmla="*/ 0 h 1287825"/>
                  <a:gd name="connsiteX2" fmla="*/ 6382 w 6381"/>
                  <a:gd name="connsiteY2" fmla="*/ 1287825 h 1287825"/>
                  <a:gd name="connsiteX3" fmla="*/ 0 w 6381"/>
                  <a:gd name="connsiteY3" fmla="*/ 1287825 h 1287825"/>
                </a:gdLst>
                <a:ahLst/>
                <a:cxnLst>
                  <a:cxn ang="0">
                    <a:pos x="connsiteX0" y="connsiteY0"/>
                  </a:cxn>
                  <a:cxn ang="0">
                    <a:pos x="connsiteX1" y="connsiteY1"/>
                  </a:cxn>
                  <a:cxn ang="0">
                    <a:pos x="connsiteX2" y="connsiteY2"/>
                  </a:cxn>
                  <a:cxn ang="0">
                    <a:pos x="connsiteX3" y="connsiteY3"/>
                  </a:cxn>
                </a:cxnLst>
                <a:rect l="l" t="t" r="r" b="b"/>
                <a:pathLst>
                  <a:path w="6381" h="1287825">
                    <a:moveTo>
                      <a:pt x="0" y="0"/>
                    </a:moveTo>
                    <a:lnTo>
                      <a:pt x="6382" y="0"/>
                    </a:lnTo>
                    <a:lnTo>
                      <a:pt x="6382" y="1287825"/>
                    </a:lnTo>
                    <a:lnTo>
                      <a:pt x="0" y="1287825"/>
                    </a:lnTo>
                    <a:close/>
                  </a:path>
                </a:pathLst>
              </a:custGeom>
              <a:solidFill>
                <a:srgbClr val="CFCFCF"/>
              </a:solidFill>
              <a:ln w="6373" cap="flat">
                <a:noFill/>
                <a:prstDash val="solid"/>
                <a:miter/>
              </a:ln>
            </p:spPr>
            <p:txBody>
              <a:bodyPr rtlCol="0" anchor="ctr"/>
              <a:lstStyle/>
              <a:p>
                <a:endParaRPr lang="zh-CN" altLang="en-US"/>
              </a:p>
            </p:txBody>
          </p:sp>
          <p:sp>
            <p:nvSpPr>
              <p:cNvPr id="302" name="任意多边形: 形状 301">
                <a:extLst>
                  <a:ext uri="{FF2B5EF4-FFF2-40B4-BE49-F238E27FC236}">
                    <a16:creationId xmlns:a16="http://schemas.microsoft.com/office/drawing/2014/main" id="{DD430A58-65CE-4895-850E-C6BC11EB103D}"/>
                  </a:ext>
                </a:extLst>
              </p:cNvPr>
              <p:cNvSpPr/>
              <p:nvPr/>
            </p:nvSpPr>
            <p:spPr>
              <a:xfrm rot="-2700000">
                <a:off x="6996132" y="2439378"/>
                <a:ext cx="6381" cy="1198481"/>
              </a:xfrm>
              <a:custGeom>
                <a:avLst/>
                <a:gdLst>
                  <a:gd name="connsiteX0" fmla="*/ 0 w 6381"/>
                  <a:gd name="connsiteY0" fmla="*/ 0 h 1198481"/>
                  <a:gd name="connsiteX1" fmla="*/ 6382 w 6381"/>
                  <a:gd name="connsiteY1" fmla="*/ 0 h 1198481"/>
                  <a:gd name="connsiteX2" fmla="*/ 6382 w 6381"/>
                  <a:gd name="connsiteY2" fmla="*/ 1198481 h 1198481"/>
                  <a:gd name="connsiteX3" fmla="*/ 0 w 6381"/>
                  <a:gd name="connsiteY3" fmla="*/ 1198481 h 1198481"/>
                </a:gdLst>
                <a:ahLst/>
                <a:cxnLst>
                  <a:cxn ang="0">
                    <a:pos x="connsiteX0" y="connsiteY0"/>
                  </a:cxn>
                  <a:cxn ang="0">
                    <a:pos x="connsiteX1" y="connsiteY1"/>
                  </a:cxn>
                  <a:cxn ang="0">
                    <a:pos x="connsiteX2" y="connsiteY2"/>
                  </a:cxn>
                  <a:cxn ang="0">
                    <a:pos x="connsiteX3" y="connsiteY3"/>
                  </a:cxn>
                </a:cxnLst>
                <a:rect l="l" t="t" r="r" b="b"/>
                <a:pathLst>
                  <a:path w="6381" h="1198481">
                    <a:moveTo>
                      <a:pt x="0" y="0"/>
                    </a:moveTo>
                    <a:lnTo>
                      <a:pt x="6382" y="0"/>
                    </a:lnTo>
                    <a:lnTo>
                      <a:pt x="6382" y="1198481"/>
                    </a:lnTo>
                    <a:lnTo>
                      <a:pt x="0" y="1198481"/>
                    </a:lnTo>
                    <a:close/>
                  </a:path>
                </a:pathLst>
              </a:custGeom>
              <a:solidFill>
                <a:srgbClr val="CFCFCF"/>
              </a:solidFill>
              <a:ln w="6373" cap="flat">
                <a:noFill/>
                <a:prstDash val="solid"/>
                <a:miter/>
              </a:ln>
            </p:spPr>
            <p:txBody>
              <a:bodyPr rtlCol="0" anchor="ctr"/>
              <a:lstStyle/>
              <a:p>
                <a:endParaRPr lang="zh-CN" altLang="en-US"/>
              </a:p>
            </p:txBody>
          </p:sp>
          <p:sp>
            <p:nvSpPr>
              <p:cNvPr id="303" name="任意多边形: 形状 302">
                <a:extLst>
                  <a:ext uri="{FF2B5EF4-FFF2-40B4-BE49-F238E27FC236}">
                    <a16:creationId xmlns:a16="http://schemas.microsoft.com/office/drawing/2014/main" id="{2CF2DAEA-FFF0-4E16-8BF0-713868B158F2}"/>
                  </a:ext>
                </a:extLst>
              </p:cNvPr>
              <p:cNvSpPr/>
              <p:nvPr/>
            </p:nvSpPr>
            <p:spPr>
              <a:xfrm rot="-2700000">
                <a:off x="7028283" y="2452778"/>
                <a:ext cx="6381" cy="1108499"/>
              </a:xfrm>
              <a:custGeom>
                <a:avLst/>
                <a:gdLst>
                  <a:gd name="connsiteX0" fmla="*/ 0 w 6381"/>
                  <a:gd name="connsiteY0" fmla="*/ 0 h 1108499"/>
                  <a:gd name="connsiteX1" fmla="*/ 6382 w 6381"/>
                  <a:gd name="connsiteY1" fmla="*/ 0 h 1108499"/>
                  <a:gd name="connsiteX2" fmla="*/ 6382 w 6381"/>
                  <a:gd name="connsiteY2" fmla="*/ 1108500 h 1108499"/>
                  <a:gd name="connsiteX3" fmla="*/ 0 w 6381"/>
                  <a:gd name="connsiteY3" fmla="*/ 1108500 h 1108499"/>
                </a:gdLst>
                <a:ahLst/>
                <a:cxnLst>
                  <a:cxn ang="0">
                    <a:pos x="connsiteX0" y="connsiteY0"/>
                  </a:cxn>
                  <a:cxn ang="0">
                    <a:pos x="connsiteX1" y="connsiteY1"/>
                  </a:cxn>
                  <a:cxn ang="0">
                    <a:pos x="connsiteX2" y="connsiteY2"/>
                  </a:cxn>
                  <a:cxn ang="0">
                    <a:pos x="connsiteX3" y="connsiteY3"/>
                  </a:cxn>
                </a:cxnLst>
                <a:rect l="l" t="t" r="r" b="b"/>
                <a:pathLst>
                  <a:path w="6381" h="1108499">
                    <a:moveTo>
                      <a:pt x="0" y="0"/>
                    </a:moveTo>
                    <a:lnTo>
                      <a:pt x="6382" y="0"/>
                    </a:lnTo>
                    <a:lnTo>
                      <a:pt x="6382" y="1108500"/>
                    </a:lnTo>
                    <a:lnTo>
                      <a:pt x="0" y="1108500"/>
                    </a:lnTo>
                    <a:close/>
                  </a:path>
                </a:pathLst>
              </a:custGeom>
              <a:solidFill>
                <a:srgbClr val="CFCFCF"/>
              </a:solidFill>
              <a:ln w="6373" cap="flat">
                <a:noFill/>
                <a:prstDash val="solid"/>
                <a:miter/>
              </a:ln>
            </p:spPr>
            <p:txBody>
              <a:bodyPr rtlCol="0" anchor="ctr"/>
              <a:lstStyle/>
              <a:p>
                <a:endParaRPr lang="zh-CN" altLang="en-US"/>
              </a:p>
            </p:txBody>
          </p:sp>
          <p:sp>
            <p:nvSpPr>
              <p:cNvPr id="304" name="任意多边形: 形状 303">
                <a:extLst>
                  <a:ext uri="{FF2B5EF4-FFF2-40B4-BE49-F238E27FC236}">
                    <a16:creationId xmlns:a16="http://schemas.microsoft.com/office/drawing/2014/main" id="{D7670EC2-69AC-4FEF-8978-E8CB5429BE26}"/>
                  </a:ext>
                </a:extLst>
              </p:cNvPr>
              <p:cNvSpPr/>
              <p:nvPr/>
            </p:nvSpPr>
            <p:spPr>
              <a:xfrm rot="-2700000">
                <a:off x="7059962" y="2465726"/>
                <a:ext cx="6381" cy="1018517"/>
              </a:xfrm>
              <a:custGeom>
                <a:avLst/>
                <a:gdLst>
                  <a:gd name="connsiteX0" fmla="*/ 0 w 6381"/>
                  <a:gd name="connsiteY0" fmla="*/ 0 h 1018517"/>
                  <a:gd name="connsiteX1" fmla="*/ 6382 w 6381"/>
                  <a:gd name="connsiteY1" fmla="*/ 0 h 1018517"/>
                  <a:gd name="connsiteX2" fmla="*/ 6382 w 6381"/>
                  <a:gd name="connsiteY2" fmla="*/ 1018518 h 1018517"/>
                  <a:gd name="connsiteX3" fmla="*/ 0 w 6381"/>
                  <a:gd name="connsiteY3" fmla="*/ 1018518 h 1018517"/>
                </a:gdLst>
                <a:ahLst/>
                <a:cxnLst>
                  <a:cxn ang="0">
                    <a:pos x="connsiteX0" y="connsiteY0"/>
                  </a:cxn>
                  <a:cxn ang="0">
                    <a:pos x="connsiteX1" y="connsiteY1"/>
                  </a:cxn>
                  <a:cxn ang="0">
                    <a:pos x="connsiteX2" y="connsiteY2"/>
                  </a:cxn>
                  <a:cxn ang="0">
                    <a:pos x="connsiteX3" y="connsiteY3"/>
                  </a:cxn>
                </a:cxnLst>
                <a:rect l="l" t="t" r="r" b="b"/>
                <a:pathLst>
                  <a:path w="6381" h="1018517">
                    <a:moveTo>
                      <a:pt x="0" y="0"/>
                    </a:moveTo>
                    <a:lnTo>
                      <a:pt x="6382" y="0"/>
                    </a:lnTo>
                    <a:lnTo>
                      <a:pt x="6382" y="1018518"/>
                    </a:lnTo>
                    <a:lnTo>
                      <a:pt x="0" y="1018518"/>
                    </a:lnTo>
                    <a:close/>
                  </a:path>
                </a:pathLst>
              </a:custGeom>
              <a:solidFill>
                <a:srgbClr val="CFCFCF"/>
              </a:solidFill>
              <a:ln w="6373" cap="flat">
                <a:noFill/>
                <a:prstDash val="solid"/>
                <a:miter/>
              </a:ln>
            </p:spPr>
            <p:txBody>
              <a:bodyPr rtlCol="0" anchor="ctr"/>
              <a:lstStyle/>
              <a:p>
                <a:endParaRPr lang="zh-CN" altLang="en-US"/>
              </a:p>
            </p:txBody>
          </p:sp>
          <p:sp>
            <p:nvSpPr>
              <p:cNvPr id="305" name="任意多边形: 形状 304">
                <a:extLst>
                  <a:ext uri="{FF2B5EF4-FFF2-40B4-BE49-F238E27FC236}">
                    <a16:creationId xmlns:a16="http://schemas.microsoft.com/office/drawing/2014/main" id="{B5997CA9-2722-40CC-9445-9B04F1DC6528}"/>
                  </a:ext>
                </a:extLst>
              </p:cNvPr>
              <p:cNvSpPr/>
              <p:nvPr/>
            </p:nvSpPr>
            <p:spPr>
              <a:xfrm rot="-2700000">
                <a:off x="7091805" y="2478816"/>
                <a:ext cx="6381" cy="928535"/>
              </a:xfrm>
              <a:custGeom>
                <a:avLst/>
                <a:gdLst>
                  <a:gd name="connsiteX0" fmla="*/ 0 w 6381"/>
                  <a:gd name="connsiteY0" fmla="*/ 0 h 928535"/>
                  <a:gd name="connsiteX1" fmla="*/ 6382 w 6381"/>
                  <a:gd name="connsiteY1" fmla="*/ 0 h 928535"/>
                  <a:gd name="connsiteX2" fmla="*/ 6382 w 6381"/>
                  <a:gd name="connsiteY2" fmla="*/ 928536 h 928535"/>
                  <a:gd name="connsiteX3" fmla="*/ 0 w 6381"/>
                  <a:gd name="connsiteY3" fmla="*/ 928536 h 928535"/>
                </a:gdLst>
                <a:ahLst/>
                <a:cxnLst>
                  <a:cxn ang="0">
                    <a:pos x="connsiteX0" y="connsiteY0"/>
                  </a:cxn>
                  <a:cxn ang="0">
                    <a:pos x="connsiteX1" y="connsiteY1"/>
                  </a:cxn>
                  <a:cxn ang="0">
                    <a:pos x="connsiteX2" y="connsiteY2"/>
                  </a:cxn>
                  <a:cxn ang="0">
                    <a:pos x="connsiteX3" y="connsiteY3"/>
                  </a:cxn>
                </a:cxnLst>
                <a:rect l="l" t="t" r="r" b="b"/>
                <a:pathLst>
                  <a:path w="6381" h="928535">
                    <a:moveTo>
                      <a:pt x="0" y="0"/>
                    </a:moveTo>
                    <a:lnTo>
                      <a:pt x="6382" y="0"/>
                    </a:lnTo>
                    <a:lnTo>
                      <a:pt x="6382" y="928536"/>
                    </a:lnTo>
                    <a:lnTo>
                      <a:pt x="0" y="928536"/>
                    </a:lnTo>
                    <a:close/>
                  </a:path>
                </a:pathLst>
              </a:custGeom>
              <a:solidFill>
                <a:srgbClr val="CFCFCF"/>
              </a:solidFill>
              <a:ln w="6373" cap="flat">
                <a:noFill/>
                <a:prstDash val="solid"/>
                <a:miter/>
              </a:ln>
            </p:spPr>
            <p:txBody>
              <a:bodyPr rtlCol="0" anchor="ctr"/>
              <a:lstStyle/>
              <a:p>
                <a:endParaRPr lang="zh-CN" altLang="en-US"/>
              </a:p>
            </p:txBody>
          </p:sp>
          <p:sp>
            <p:nvSpPr>
              <p:cNvPr id="306" name="任意多边形: 形状 305">
                <a:extLst>
                  <a:ext uri="{FF2B5EF4-FFF2-40B4-BE49-F238E27FC236}">
                    <a16:creationId xmlns:a16="http://schemas.microsoft.com/office/drawing/2014/main" id="{3B882BC6-DEAF-4665-9BC9-4239433D2B97}"/>
                  </a:ext>
                </a:extLst>
              </p:cNvPr>
              <p:cNvSpPr/>
              <p:nvPr/>
            </p:nvSpPr>
            <p:spPr>
              <a:xfrm rot="-2700000">
                <a:off x="7123391" y="2492535"/>
                <a:ext cx="6381" cy="838554"/>
              </a:xfrm>
              <a:custGeom>
                <a:avLst/>
                <a:gdLst>
                  <a:gd name="connsiteX0" fmla="*/ 0 w 6381"/>
                  <a:gd name="connsiteY0" fmla="*/ 0 h 838554"/>
                  <a:gd name="connsiteX1" fmla="*/ 6382 w 6381"/>
                  <a:gd name="connsiteY1" fmla="*/ 0 h 838554"/>
                  <a:gd name="connsiteX2" fmla="*/ 6382 w 6381"/>
                  <a:gd name="connsiteY2" fmla="*/ 838554 h 838554"/>
                  <a:gd name="connsiteX3" fmla="*/ 0 w 6381"/>
                  <a:gd name="connsiteY3" fmla="*/ 838554 h 838554"/>
                </a:gdLst>
                <a:ahLst/>
                <a:cxnLst>
                  <a:cxn ang="0">
                    <a:pos x="connsiteX0" y="connsiteY0"/>
                  </a:cxn>
                  <a:cxn ang="0">
                    <a:pos x="connsiteX1" y="connsiteY1"/>
                  </a:cxn>
                  <a:cxn ang="0">
                    <a:pos x="connsiteX2" y="connsiteY2"/>
                  </a:cxn>
                  <a:cxn ang="0">
                    <a:pos x="connsiteX3" y="connsiteY3"/>
                  </a:cxn>
                </a:cxnLst>
                <a:rect l="l" t="t" r="r" b="b"/>
                <a:pathLst>
                  <a:path w="6381" h="838554">
                    <a:moveTo>
                      <a:pt x="0" y="0"/>
                    </a:moveTo>
                    <a:lnTo>
                      <a:pt x="6382" y="0"/>
                    </a:lnTo>
                    <a:lnTo>
                      <a:pt x="6382" y="838554"/>
                    </a:lnTo>
                    <a:lnTo>
                      <a:pt x="0" y="838554"/>
                    </a:lnTo>
                    <a:close/>
                  </a:path>
                </a:pathLst>
              </a:custGeom>
              <a:solidFill>
                <a:srgbClr val="CFCFCF"/>
              </a:solidFill>
              <a:ln w="6373" cap="flat">
                <a:noFill/>
                <a:prstDash val="solid"/>
                <a:miter/>
              </a:ln>
            </p:spPr>
            <p:txBody>
              <a:bodyPr rtlCol="0" anchor="ctr"/>
              <a:lstStyle/>
              <a:p>
                <a:endParaRPr lang="zh-CN" altLang="en-US"/>
              </a:p>
            </p:txBody>
          </p:sp>
          <p:sp>
            <p:nvSpPr>
              <p:cNvPr id="307" name="任意多边形: 形状 306">
                <a:extLst>
                  <a:ext uri="{FF2B5EF4-FFF2-40B4-BE49-F238E27FC236}">
                    <a16:creationId xmlns:a16="http://schemas.microsoft.com/office/drawing/2014/main" id="{433E77C4-FD46-4987-AA6A-9C2227449CE7}"/>
                  </a:ext>
                </a:extLst>
              </p:cNvPr>
              <p:cNvSpPr/>
              <p:nvPr/>
            </p:nvSpPr>
            <p:spPr>
              <a:xfrm rot="-2700000">
                <a:off x="7154915" y="2505325"/>
                <a:ext cx="6381" cy="748572"/>
              </a:xfrm>
              <a:custGeom>
                <a:avLst/>
                <a:gdLst>
                  <a:gd name="connsiteX0" fmla="*/ 0 w 6381"/>
                  <a:gd name="connsiteY0" fmla="*/ 0 h 748572"/>
                  <a:gd name="connsiteX1" fmla="*/ 6382 w 6381"/>
                  <a:gd name="connsiteY1" fmla="*/ 0 h 748572"/>
                  <a:gd name="connsiteX2" fmla="*/ 6382 w 6381"/>
                  <a:gd name="connsiteY2" fmla="*/ 748572 h 748572"/>
                  <a:gd name="connsiteX3" fmla="*/ 0 w 6381"/>
                  <a:gd name="connsiteY3" fmla="*/ 748572 h 748572"/>
                </a:gdLst>
                <a:ahLst/>
                <a:cxnLst>
                  <a:cxn ang="0">
                    <a:pos x="connsiteX0" y="connsiteY0"/>
                  </a:cxn>
                  <a:cxn ang="0">
                    <a:pos x="connsiteX1" y="connsiteY1"/>
                  </a:cxn>
                  <a:cxn ang="0">
                    <a:pos x="connsiteX2" y="connsiteY2"/>
                  </a:cxn>
                  <a:cxn ang="0">
                    <a:pos x="connsiteX3" y="connsiteY3"/>
                  </a:cxn>
                </a:cxnLst>
                <a:rect l="l" t="t" r="r" b="b"/>
                <a:pathLst>
                  <a:path w="6381" h="748572">
                    <a:moveTo>
                      <a:pt x="0" y="0"/>
                    </a:moveTo>
                    <a:lnTo>
                      <a:pt x="6382" y="0"/>
                    </a:lnTo>
                    <a:lnTo>
                      <a:pt x="6382" y="748572"/>
                    </a:lnTo>
                    <a:lnTo>
                      <a:pt x="0" y="748572"/>
                    </a:lnTo>
                    <a:close/>
                  </a:path>
                </a:pathLst>
              </a:custGeom>
              <a:solidFill>
                <a:srgbClr val="CFCFCF"/>
              </a:solidFill>
              <a:ln w="6373" cap="flat">
                <a:noFill/>
                <a:prstDash val="solid"/>
                <a:miter/>
              </a:ln>
            </p:spPr>
            <p:txBody>
              <a:bodyPr rtlCol="0" anchor="ctr"/>
              <a:lstStyle/>
              <a:p>
                <a:endParaRPr lang="zh-CN" altLang="en-US"/>
              </a:p>
            </p:txBody>
          </p:sp>
          <p:sp>
            <p:nvSpPr>
              <p:cNvPr id="308" name="任意多边形: 形状 307">
                <a:extLst>
                  <a:ext uri="{FF2B5EF4-FFF2-40B4-BE49-F238E27FC236}">
                    <a16:creationId xmlns:a16="http://schemas.microsoft.com/office/drawing/2014/main" id="{743071EE-9233-4F5C-9E67-1C35094FA950}"/>
                  </a:ext>
                </a:extLst>
              </p:cNvPr>
              <p:cNvSpPr/>
              <p:nvPr/>
            </p:nvSpPr>
            <p:spPr>
              <a:xfrm rot="-2700000">
                <a:off x="7187145" y="2518485"/>
                <a:ext cx="6381" cy="659228"/>
              </a:xfrm>
              <a:custGeom>
                <a:avLst/>
                <a:gdLst>
                  <a:gd name="connsiteX0" fmla="*/ 0 w 6381"/>
                  <a:gd name="connsiteY0" fmla="*/ 0 h 659228"/>
                  <a:gd name="connsiteX1" fmla="*/ 6382 w 6381"/>
                  <a:gd name="connsiteY1" fmla="*/ 0 h 659228"/>
                  <a:gd name="connsiteX2" fmla="*/ 6382 w 6381"/>
                  <a:gd name="connsiteY2" fmla="*/ 659229 h 659228"/>
                  <a:gd name="connsiteX3" fmla="*/ 0 w 6381"/>
                  <a:gd name="connsiteY3" fmla="*/ 659229 h 659228"/>
                </a:gdLst>
                <a:ahLst/>
                <a:cxnLst>
                  <a:cxn ang="0">
                    <a:pos x="connsiteX0" y="connsiteY0"/>
                  </a:cxn>
                  <a:cxn ang="0">
                    <a:pos x="connsiteX1" y="connsiteY1"/>
                  </a:cxn>
                  <a:cxn ang="0">
                    <a:pos x="connsiteX2" y="connsiteY2"/>
                  </a:cxn>
                  <a:cxn ang="0">
                    <a:pos x="connsiteX3" y="connsiteY3"/>
                  </a:cxn>
                </a:cxnLst>
                <a:rect l="l" t="t" r="r" b="b"/>
                <a:pathLst>
                  <a:path w="6381" h="659228">
                    <a:moveTo>
                      <a:pt x="0" y="0"/>
                    </a:moveTo>
                    <a:lnTo>
                      <a:pt x="6382" y="0"/>
                    </a:lnTo>
                    <a:lnTo>
                      <a:pt x="6382" y="659229"/>
                    </a:lnTo>
                    <a:lnTo>
                      <a:pt x="0" y="659229"/>
                    </a:lnTo>
                    <a:close/>
                  </a:path>
                </a:pathLst>
              </a:custGeom>
              <a:solidFill>
                <a:srgbClr val="CFCFCF"/>
              </a:solidFill>
              <a:ln w="6373" cap="flat">
                <a:noFill/>
                <a:prstDash val="solid"/>
                <a:miter/>
              </a:ln>
            </p:spPr>
            <p:txBody>
              <a:bodyPr rtlCol="0" anchor="ctr"/>
              <a:lstStyle/>
              <a:p>
                <a:endParaRPr lang="zh-CN" altLang="en-US"/>
              </a:p>
            </p:txBody>
          </p:sp>
          <p:sp>
            <p:nvSpPr>
              <p:cNvPr id="309" name="任意多边形: 形状 308">
                <a:extLst>
                  <a:ext uri="{FF2B5EF4-FFF2-40B4-BE49-F238E27FC236}">
                    <a16:creationId xmlns:a16="http://schemas.microsoft.com/office/drawing/2014/main" id="{B8DC4E1A-7BC5-4B62-9CCC-73DADB67C703}"/>
                  </a:ext>
                </a:extLst>
              </p:cNvPr>
              <p:cNvSpPr/>
              <p:nvPr/>
            </p:nvSpPr>
            <p:spPr>
              <a:xfrm rot="-2700000">
                <a:off x="7219195" y="2531766"/>
                <a:ext cx="6381" cy="569246"/>
              </a:xfrm>
              <a:custGeom>
                <a:avLst/>
                <a:gdLst>
                  <a:gd name="connsiteX0" fmla="*/ 0 w 6381"/>
                  <a:gd name="connsiteY0" fmla="*/ 0 h 569246"/>
                  <a:gd name="connsiteX1" fmla="*/ 6382 w 6381"/>
                  <a:gd name="connsiteY1" fmla="*/ 0 h 569246"/>
                  <a:gd name="connsiteX2" fmla="*/ 6382 w 6381"/>
                  <a:gd name="connsiteY2" fmla="*/ 569247 h 569246"/>
                  <a:gd name="connsiteX3" fmla="*/ 0 w 6381"/>
                  <a:gd name="connsiteY3" fmla="*/ 569247 h 569246"/>
                </a:gdLst>
                <a:ahLst/>
                <a:cxnLst>
                  <a:cxn ang="0">
                    <a:pos x="connsiteX0" y="connsiteY0"/>
                  </a:cxn>
                  <a:cxn ang="0">
                    <a:pos x="connsiteX1" y="connsiteY1"/>
                  </a:cxn>
                  <a:cxn ang="0">
                    <a:pos x="connsiteX2" y="connsiteY2"/>
                  </a:cxn>
                  <a:cxn ang="0">
                    <a:pos x="connsiteX3" y="connsiteY3"/>
                  </a:cxn>
                </a:cxnLst>
                <a:rect l="l" t="t" r="r" b="b"/>
                <a:pathLst>
                  <a:path w="6381" h="569246">
                    <a:moveTo>
                      <a:pt x="0" y="0"/>
                    </a:moveTo>
                    <a:lnTo>
                      <a:pt x="6382" y="0"/>
                    </a:lnTo>
                    <a:lnTo>
                      <a:pt x="6382" y="569247"/>
                    </a:lnTo>
                    <a:lnTo>
                      <a:pt x="0" y="569247"/>
                    </a:lnTo>
                    <a:close/>
                  </a:path>
                </a:pathLst>
              </a:custGeom>
              <a:solidFill>
                <a:srgbClr val="CFCFCF"/>
              </a:solidFill>
              <a:ln w="6373" cap="flat">
                <a:noFill/>
                <a:prstDash val="solid"/>
                <a:miter/>
              </a:ln>
            </p:spPr>
            <p:txBody>
              <a:bodyPr rtlCol="0" anchor="ctr"/>
              <a:lstStyle/>
              <a:p>
                <a:endParaRPr lang="zh-CN" altLang="en-US"/>
              </a:p>
            </p:txBody>
          </p:sp>
          <p:sp>
            <p:nvSpPr>
              <p:cNvPr id="310" name="任意多边形: 形状 309">
                <a:extLst>
                  <a:ext uri="{FF2B5EF4-FFF2-40B4-BE49-F238E27FC236}">
                    <a16:creationId xmlns:a16="http://schemas.microsoft.com/office/drawing/2014/main" id="{5FA55241-E4F5-4BBA-86E5-794EDC86CA7E}"/>
                  </a:ext>
                </a:extLst>
              </p:cNvPr>
              <p:cNvSpPr/>
              <p:nvPr/>
            </p:nvSpPr>
            <p:spPr>
              <a:xfrm rot="-2700000">
                <a:off x="7250703" y="2544539"/>
                <a:ext cx="6381" cy="479264"/>
              </a:xfrm>
              <a:custGeom>
                <a:avLst/>
                <a:gdLst>
                  <a:gd name="connsiteX0" fmla="*/ 0 w 6381"/>
                  <a:gd name="connsiteY0" fmla="*/ 0 h 479264"/>
                  <a:gd name="connsiteX1" fmla="*/ 6382 w 6381"/>
                  <a:gd name="connsiteY1" fmla="*/ 0 h 479264"/>
                  <a:gd name="connsiteX2" fmla="*/ 6382 w 6381"/>
                  <a:gd name="connsiteY2" fmla="*/ 479265 h 479264"/>
                  <a:gd name="connsiteX3" fmla="*/ 0 w 6381"/>
                  <a:gd name="connsiteY3" fmla="*/ 479265 h 479264"/>
                </a:gdLst>
                <a:ahLst/>
                <a:cxnLst>
                  <a:cxn ang="0">
                    <a:pos x="connsiteX0" y="connsiteY0"/>
                  </a:cxn>
                  <a:cxn ang="0">
                    <a:pos x="connsiteX1" y="connsiteY1"/>
                  </a:cxn>
                  <a:cxn ang="0">
                    <a:pos x="connsiteX2" y="connsiteY2"/>
                  </a:cxn>
                  <a:cxn ang="0">
                    <a:pos x="connsiteX3" y="connsiteY3"/>
                  </a:cxn>
                </a:cxnLst>
                <a:rect l="l" t="t" r="r" b="b"/>
                <a:pathLst>
                  <a:path w="6381" h="479264">
                    <a:moveTo>
                      <a:pt x="0" y="0"/>
                    </a:moveTo>
                    <a:lnTo>
                      <a:pt x="6382" y="0"/>
                    </a:lnTo>
                    <a:lnTo>
                      <a:pt x="6382" y="479265"/>
                    </a:lnTo>
                    <a:lnTo>
                      <a:pt x="0" y="479265"/>
                    </a:lnTo>
                    <a:close/>
                  </a:path>
                </a:pathLst>
              </a:custGeom>
              <a:solidFill>
                <a:srgbClr val="CFCFCF"/>
              </a:solidFill>
              <a:ln w="6373" cap="flat">
                <a:noFill/>
                <a:prstDash val="solid"/>
                <a:miter/>
              </a:ln>
            </p:spPr>
            <p:txBody>
              <a:bodyPr rtlCol="0" anchor="ctr"/>
              <a:lstStyle/>
              <a:p>
                <a:endParaRPr lang="zh-CN" altLang="en-US"/>
              </a:p>
            </p:txBody>
          </p:sp>
          <p:sp>
            <p:nvSpPr>
              <p:cNvPr id="311" name="任意多边形: 形状 310">
                <a:extLst>
                  <a:ext uri="{FF2B5EF4-FFF2-40B4-BE49-F238E27FC236}">
                    <a16:creationId xmlns:a16="http://schemas.microsoft.com/office/drawing/2014/main" id="{9876E4A9-6E1C-4E4D-813C-71001DF0F86E}"/>
                  </a:ext>
                </a:extLst>
              </p:cNvPr>
              <p:cNvSpPr/>
              <p:nvPr/>
            </p:nvSpPr>
            <p:spPr>
              <a:xfrm rot="-2700000">
                <a:off x="7282254" y="2558242"/>
                <a:ext cx="6381" cy="389283"/>
              </a:xfrm>
              <a:custGeom>
                <a:avLst/>
                <a:gdLst>
                  <a:gd name="connsiteX0" fmla="*/ 0 w 6381"/>
                  <a:gd name="connsiteY0" fmla="*/ 0 h 389283"/>
                  <a:gd name="connsiteX1" fmla="*/ 6382 w 6381"/>
                  <a:gd name="connsiteY1" fmla="*/ 0 h 389283"/>
                  <a:gd name="connsiteX2" fmla="*/ 6382 w 6381"/>
                  <a:gd name="connsiteY2" fmla="*/ 389283 h 389283"/>
                  <a:gd name="connsiteX3" fmla="*/ 0 w 6381"/>
                  <a:gd name="connsiteY3" fmla="*/ 389283 h 389283"/>
                </a:gdLst>
                <a:ahLst/>
                <a:cxnLst>
                  <a:cxn ang="0">
                    <a:pos x="connsiteX0" y="connsiteY0"/>
                  </a:cxn>
                  <a:cxn ang="0">
                    <a:pos x="connsiteX1" y="connsiteY1"/>
                  </a:cxn>
                  <a:cxn ang="0">
                    <a:pos x="connsiteX2" y="connsiteY2"/>
                  </a:cxn>
                  <a:cxn ang="0">
                    <a:pos x="connsiteX3" y="connsiteY3"/>
                  </a:cxn>
                </a:cxnLst>
                <a:rect l="l" t="t" r="r" b="b"/>
                <a:pathLst>
                  <a:path w="6381" h="389283">
                    <a:moveTo>
                      <a:pt x="0" y="0"/>
                    </a:moveTo>
                    <a:lnTo>
                      <a:pt x="6382" y="0"/>
                    </a:lnTo>
                    <a:lnTo>
                      <a:pt x="6382" y="389283"/>
                    </a:lnTo>
                    <a:lnTo>
                      <a:pt x="0" y="389283"/>
                    </a:lnTo>
                    <a:close/>
                  </a:path>
                </a:pathLst>
              </a:custGeom>
              <a:solidFill>
                <a:srgbClr val="CFCFCF"/>
              </a:solidFill>
              <a:ln w="6373" cap="flat">
                <a:noFill/>
                <a:prstDash val="solid"/>
                <a:miter/>
              </a:ln>
            </p:spPr>
            <p:txBody>
              <a:bodyPr rtlCol="0" anchor="ctr"/>
              <a:lstStyle/>
              <a:p>
                <a:endParaRPr lang="zh-CN" altLang="en-US"/>
              </a:p>
            </p:txBody>
          </p:sp>
          <p:sp>
            <p:nvSpPr>
              <p:cNvPr id="312" name="任意多边形: 形状 311">
                <a:extLst>
                  <a:ext uri="{FF2B5EF4-FFF2-40B4-BE49-F238E27FC236}">
                    <a16:creationId xmlns:a16="http://schemas.microsoft.com/office/drawing/2014/main" id="{BA5A161A-701C-43A7-931B-C9E5F965D640}"/>
                  </a:ext>
                </a:extLst>
              </p:cNvPr>
              <p:cNvSpPr/>
              <p:nvPr/>
            </p:nvSpPr>
            <p:spPr>
              <a:xfrm rot="-2700000">
                <a:off x="7314287" y="2571504"/>
                <a:ext cx="6381" cy="299301"/>
              </a:xfrm>
              <a:custGeom>
                <a:avLst/>
                <a:gdLst>
                  <a:gd name="connsiteX0" fmla="*/ 0 w 6381"/>
                  <a:gd name="connsiteY0" fmla="*/ 0 h 299301"/>
                  <a:gd name="connsiteX1" fmla="*/ 6382 w 6381"/>
                  <a:gd name="connsiteY1" fmla="*/ 0 h 299301"/>
                  <a:gd name="connsiteX2" fmla="*/ 6382 w 6381"/>
                  <a:gd name="connsiteY2" fmla="*/ 299301 h 299301"/>
                  <a:gd name="connsiteX3" fmla="*/ 0 w 6381"/>
                  <a:gd name="connsiteY3" fmla="*/ 299301 h 299301"/>
                </a:gdLst>
                <a:ahLst/>
                <a:cxnLst>
                  <a:cxn ang="0">
                    <a:pos x="connsiteX0" y="connsiteY0"/>
                  </a:cxn>
                  <a:cxn ang="0">
                    <a:pos x="connsiteX1" y="connsiteY1"/>
                  </a:cxn>
                  <a:cxn ang="0">
                    <a:pos x="connsiteX2" y="connsiteY2"/>
                  </a:cxn>
                  <a:cxn ang="0">
                    <a:pos x="connsiteX3" y="connsiteY3"/>
                  </a:cxn>
                </a:cxnLst>
                <a:rect l="l" t="t" r="r" b="b"/>
                <a:pathLst>
                  <a:path w="6381" h="299301">
                    <a:moveTo>
                      <a:pt x="0" y="0"/>
                    </a:moveTo>
                    <a:lnTo>
                      <a:pt x="6382" y="0"/>
                    </a:lnTo>
                    <a:lnTo>
                      <a:pt x="6382" y="299301"/>
                    </a:lnTo>
                    <a:lnTo>
                      <a:pt x="0" y="299301"/>
                    </a:lnTo>
                    <a:close/>
                  </a:path>
                </a:pathLst>
              </a:custGeom>
              <a:solidFill>
                <a:srgbClr val="CFCFCF"/>
              </a:solidFill>
              <a:ln w="6373" cap="flat">
                <a:noFill/>
                <a:prstDash val="solid"/>
                <a:miter/>
              </a:ln>
            </p:spPr>
            <p:txBody>
              <a:bodyPr rtlCol="0" anchor="ctr"/>
              <a:lstStyle/>
              <a:p>
                <a:endParaRPr lang="zh-CN" altLang="en-US"/>
              </a:p>
            </p:txBody>
          </p:sp>
          <p:sp>
            <p:nvSpPr>
              <p:cNvPr id="313" name="任意多边形: 形状 312">
                <a:extLst>
                  <a:ext uri="{FF2B5EF4-FFF2-40B4-BE49-F238E27FC236}">
                    <a16:creationId xmlns:a16="http://schemas.microsoft.com/office/drawing/2014/main" id="{2B508A79-7142-4F1C-A5F2-5356E8988D69}"/>
                  </a:ext>
                </a:extLst>
              </p:cNvPr>
              <p:cNvSpPr/>
              <p:nvPr/>
            </p:nvSpPr>
            <p:spPr>
              <a:xfrm rot="-2700000">
                <a:off x="7345836" y="2584322"/>
                <a:ext cx="6381" cy="209319"/>
              </a:xfrm>
              <a:custGeom>
                <a:avLst/>
                <a:gdLst>
                  <a:gd name="connsiteX0" fmla="*/ 0 w 6381"/>
                  <a:gd name="connsiteY0" fmla="*/ 0 h 209319"/>
                  <a:gd name="connsiteX1" fmla="*/ 6382 w 6381"/>
                  <a:gd name="connsiteY1" fmla="*/ 0 h 209319"/>
                  <a:gd name="connsiteX2" fmla="*/ 6382 w 6381"/>
                  <a:gd name="connsiteY2" fmla="*/ 209319 h 209319"/>
                  <a:gd name="connsiteX3" fmla="*/ 0 w 6381"/>
                  <a:gd name="connsiteY3" fmla="*/ 209319 h 209319"/>
                </a:gdLst>
                <a:ahLst/>
                <a:cxnLst>
                  <a:cxn ang="0">
                    <a:pos x="connsiteX0" y="connsiteY0"/>
                  </a:cxn>
                  <a:cxn ang="0">
                    <a:pos x="connsiteX1" y="connsiteY1"/>
                  </a:cxn>
                  <a:cxn ang="0">
                    <a:pos x="connsiteX2" y="connsiteY2"/>
                  </a:cxn>
                  <a:cxn ang="0">
                    <a:pos x="connsiteX3" y="connsiteY3"/>
                  </a:cxn>
                </a:cxnLst>
                <a:rect l="l" t="t" r="r" b="b"/>
                <a:pathLst>
                  <a:path w="6381" h="209319">
                    <a:moveTo>
                      <a:pt x="0" y="0"/>
                    </a:moveTo>
                    <a:lnTo>
                      <a:pt x="6382" y="0"/>
                    </a:lnTo>
                    <a:lnTo>
                      <a:pt x="6382" y="209319"/>
                    </a:lnTo>
                    <a:lnTo>
                      <a:pt x="0" y="209319"/>
                    </a:lnTo>
                    <a:close/>
                  </a:path>
                </a:pathLst>
              </a:custGeom>
              <a:solidFill>
                <a:srgbClr val="CFCFCF"/>
              </a:solidFill>
              <a:ln w="6373" cap="flat">
                <a:noFill/>
                <a:prstDash val="solid"/>
                <a:miter/>
              </a:ln>
            </p:spPr>
            <p:txBody>
              <a:bodyPr rtlCol="0" anchor="ctr"/>
              <a:lstStyle/>
              <a:p>
                <a:endParaRPr lang="zh-CN" altLang="en-US"/>
              </a:p>
            </p:txBody>
          </p:sp>
          <p:sp>
            <p:nvSpPr>
              <p:cNvPr id="314" name="任意多边形: 形状 313">
                <a:extLst>
                  <a:ext uri="{FF2B5EF4-FFF2-40B4-BE49-F238E27FC236}">
                    <a16:creationId xmlns:a16="http://schemas.microsoft.com/office/drawing/2014/main" id="{CA3E7230-C111-4612-9698-CC8288660831}"/>
                  </a:ext>
                </a:extLst>
              </p:cNvPr>
              <p:cNvSpPr/>
              <p:nvPr/>
            </p:nvSpPr>
            <p:spPr>
              <a:xfrm rot="-2700000">
                <a:off x="7377843" y="2597578"/>
                <a:ext cx="6381" cy="119337"/>
              </a:xfrm>
              <a:custGeom>
                <a:avLst/>
                <a:gdLst>
                  <a:gd name="connsiteX0" fmla="*/ 0 w 6381"/>
                  <a:gd name="connsiteY0" fmla="*/ 0 h 119337"/>
                  <a:gd name="connsiteX1" fmla="*/ 6382 w 6381"/>
                  <a:gd name="connsiteY1" fmla="*/ 0 h 119337"/>
                  <a:gd name="connsiteX2" fmla="*/ 6382 w 6381"/>
                  <a:gd name="connsiteY2" fmla="*/ 119338 h 119337"/>
                  <a:gd name="connsiteX3" fmla="*/ 0 w 6381"/>
                  <a:gd name="connsiteY3" fmla="*/ 119338 h 119337"/>
                </a:gdLst>
                <a:ahLst/>
                <a:cxnLst>
                  <a:cxn ang="0">
                    <a:pos x="connsiteX0" y="connsiteY0"/>
                  </a:cxn>
                  <a:cxn ang="0">
                    <a:pos x="connsiteX1" y="connsiteY1"/>
                  </a:cxn>
                  <a:cxn ang="0">
                    <a:pos x="connsiteX2" y="connsiteY2"/>
                  </a:cxn>
                  <a:cxn ang="0">
                    <a:pos x="connsiteX3" y="connsiteY3"/>
                  </a:cxn>
                </a:cxnLst>
                <a:rect l="l" t="t" r="r" b="b"/>
                <a:pathLst>
                  <a:path w="6381" h="119337">
                    <a:moveTo>
                      <a:pt x="0" y="0"/>
                    </a:moveTo>
                    <a:lnTo>
                      <a:pt x="6382" y="0"/>
                    </a:lnTo>
                    <a:lnTo>
                      <a:pt x="6382" y="119338"/>
                    </a:lnTo>
                    <a:lnTo>
                      <a:pt x="0" y="119338"/>
                    </a:lnTo>
                    <a:close/>
                  </a:path>
                </a:pathLst>
              </a:custGeom>
              <a:solidFill>
                <a:srgbClr val="CFCFCF"/>
              </a:solidFill>
              <a:ln w="6373" cap="flat">
                <a:noFill/>
                <a:prstDash val="solid"/>
                <a:miter/>
              </a:ln>
            </p:spPr>
            <p:txBody>
              <a:bodyPr rtlCol="0" anchor="ctr"/>
              <a:lstStyle/>
              <a:p>
                <a:endParaRPr lang="zh-CN" altLang="en-US"/>
              </a:p>
            </p:txBody>
          </p:sp>
        </p:grpSp>
        <p:sp>
          <p:nvSpPr>
            <p:cNvPr id="217" name="任意多边形: 形状 216">
              <a:extLst>
                <a:ext uri="{FF2B5EF4-FFF2-40B4-BE49-F238E27FC236}">
                  <a16:creationId xmlns:a16="http://schemas.microsoft.com/office/drawing/2014/main" id="{A190BDF3-D3F4-4924-BECC-A7C225E4A1CD}"/>
                </a:ext>
              </a:extLst>
            </p:cNvPr>
            <p:cNvSpPr/>
            <p:nvPr/>
          </p:nvSpPr>
          <p:spPr>
            <a:xfrm>
              <a:off x="2181226" y="2433637"/>
              <a:ext cx="5241970" cy="313982"/>
            </a:xfrm>
            <a:custGeom>
              <a:avLst/>
              <a:gdLst>
                <a:gd name="connsiteX0" fmla="*/ 5241970 w 5241970"/>
                <a:gd name="connsiteY0" fmla="*/ 126359 h 313982"/>
                <a:gd name="connsiteX1" fmla="*/ 313982 w 5241970"/>
                <a:gd name="connsiteY1" fmla="*/ 126359 h 313982"/>
                <a:gd name="connsiteX2" fmla="*/ 313982 w 5241970"/>
                <a:gd name="connsiteY2" fmla="*/ 0 h 313982"/>
                <a:gd name="connsiteX3" fmla="*/ 0 w 5241970"/>
                <a:gd name="connsiteY3" fmla="*/ 0 h 313982"/>
                <a:gd name="connsiteX4" fmla="*/ 0 w 5241970"/>
                <a:gd name="connsiteY4" fmla="*/ 313982 h 313982"/>
                <a:gd name="connsiteX5" fmla="*/ 313982 w 5241970"/>
                <a:gd name="connsiteY5" fmla="*/ 313982 h 313982"/>
                <a:gd name="connsiteX6" fmla="*/ 313982 w 5241970"/>
                <a:gd name="connsiteY6" fmla="*/ 187623 h 313982"/>
                <a:gd name="connsiteX7" fmla="*/ 5241970 w 5241970"/>
                <a:gd name="connsiteY7" fmla="*/ 187623 h 3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1970" h="313982">
                  <a:moveTo>
                    <a:pt x="5241970" y="126359"/>
                  </a:moveTo>
                  <a:lnTo>
                    <a:pt x="313982" y="126359"/>
                  </a:lnTo>
                  <a:lnTo>
                    <a:pt x="313982" y="0"/>
                  </a:lnTo>
                  <a:lnTo>
                    <a:pt x="0" y="0"/>
                  </a:lnTo>
                  <a:lnTo>
                    <a:pt x="0" y="313982"/>
                  </a:lnTo>
                  <a:lnTo>
                    <a:pt x="313982" y="313982"/>
                  </a:lnTo>
                  <a:lnTo>
                    <a:pt x="313982" y="187623"/>
                  </a:lnTo>
                  <a:lnTo>
                    <a:pt x="5241970" y="187623"/>
                  </a:lnTo>
                  <a:close/>
                </a:path>
              </a:pathLst>
            </a:custGeom>
            <a:solidFill>
              <a:srgbClr val="B68408"/>
            </a:solidFill>
            <a:ln w="6373" cap="flat">
              <a:noFill/>
              <a:prstDash val="solid"/>
              <a:miter/>
            </a:ln>
          </p:spPr>
          <p:txBody>
            <a:bodyPr rtlCol="0" anchor="ctr"/>
            <a:lstStyle/>
            <a:p>
              <a:endParaRPr lang="zh-CN" altLang="en-US"/>
            </a:p>
          </p:txBody>
        </p:sp>
      </p:grpSp>
      <p:sp>
        <p:nvSpPr>
          <p:cNvPr id="316" name="文本占位符 6">
            <a:extLst>
              <a:ext uri="{FF2B5EF4-FFF2-40B4-BE49-F238E27FC236}">
                <a16:creationId xmlns:a16="http://schemas.microsoft.com/office/drawing/2014/main" id="{BE6EEBED-57FF-45B9-B5A9-0700A9D9CD61}"/>
              </a:ext>
            </a:extLst>
          </p:cNvPr>
          <p:cNvSpPr>
            <a:spLocks noGrp="1"/>
          </p:cNvSpPr>
          <p:nvPr>
            <p:ph type="body" sz="quarter" idx="13" hasCustomPrompt="1"/>
          </p:nvPr>
        </p:nvSpPr>
        <p:spPr>
          <a:xfrm>
            <a:off x="481617" y="2714384"/>
            <a:ext cx="5081028" cy="978427"/>
          </a:xfrm>
          <a:prstGeom prst="rect">
            <a:avLst/>
          </a:prstGeom>
        </p:spPr>
        <p:txBody>
          <a:bodyPr/>
          <a:lstStyle>
            <a:lvl1pPr>
              <a:buNone/>
              <a:defRPr sz="2000">
                <a:latin typeface="字魂59号-创粗黑" panose="00000500000000000000" pitchFamily="2" charset="-122"/>
                <a:ea typeface="字魂59号-创粗黑" panose="00000500000000000000" pitchFamily="2" charset="-122"/>
              </a:defRPr>
            </a:lvl1pPr>
          </a:lstStyle>
          <a:p>
            <a:pPr lvl="0"/>
            <a:r>
              <a:rPr lang="zh-CN" altLang="en-US"/>
              <a:t>在此分点说明</a:t>
            </a:r>
          </a:p>
        </p:txBody>
      </p:sp>
      <p:sp>
        <p:nvSpPr>
          <p:cNvPr id="317" name="文本占位符 6">
            <a:extLst>
              <a:ext uri="{FF2B5EF4-FFF2-40B4-BE49-F238E27FC236}">
                <a16:creationId xmlns:a16="http://schemas.microsoft.com/office/drawing/2014/main" id="{276A7D40-0E64-44D4-8C58-B32436CB9909}"/>
              </a:ext>
            </a:extLst>
          </p:cNvPr>
          <p:cNvSpPr>
            <a:spLocks noGrp="1"/>
          </p:cNvSpPr>
          <p:nvPr>
            <p:ph type="body" sz="quarter" idx="14" hasCustomPrompt="1"/>
          </p:nvPr>
        </p:nvSpPr>
        <p:spPr>
          <a:xfrm>
            <a:off x="481617" y="4181662"/>
            <a:ext cx="5081028" cy="978427"/>
          </a:xfrm>
          <a:prstGeom prst="rect">
            <a:avLst/>
          </a:prstGeom>
        </p:spPr>
        <p:txBody>
          <a:bodyPr/>
          <a:lstStyle>
            <a:lvl1pPr>
              <a:buNone/>
              <a:defRPr sz="2000">
                <a:latin typeface="字魂59号-创粗黑" panose="00000500000000000000" pitchFamily="2" charset="-122"/>
                <a:ea typeface="字魂59号-创粗黑" panose="00000500000000000000" pitchFamily="2" charset="-122"/>
              </a:defRPr>
            </a:lvl1pPr>
          </a:lstStyle>
          <a:p>
            <a:pPr lvl="0"/>
            <a:r>
              <a:rPr lang="zh-CN" altLang="en-US"/>
              <a:t>在此分点说明</a:t>
            </a:r>
          </a:p>
        </p:txBody>
      </p:sp>
      <p:sp>
        <p:nvSpPr>
          <p:cNvPr id="318" name="文本占位符 6">
            <a:extLst>
              <a:ext uri="{FF2B5EF4-FFF2-40B4-BE49-F238E27FC236}">
                <a16:creationId xmlns:a16="http://schemas.microsoft.com/office/drawing/2014/main" id="{BAF492D3-44CA-4591-B860-BC3E48E47AB7}"/>
              </a:ext>
            </a:extLst>
          </p:cNvPr>
          <p:cNvSpPr>
            <a:spLocks noGrp="1"/>
          </p:cNvSpPr>
          <p:nvPr>
            <p:ph type="body" sz="quarter" idx="15" hasCustomPrompt="1"/>
          </p:nvPr>
        </p:nvSpPr>
        <p:spPr>
          <a:xfrm>
            <a:off x="481617" y="5637792"/>
            <a:ext cx="5081028" cy="978427"/>
          </a:xfrm>
          <a:prstGeom prst="rect">
            <a:avLst/>
          </a:prstGeom>
        </p:spPr>
        <p:txBody>
          <a:bodyPr/>
          <a:lstStyle>
            <a:lvl1pPr>
              <a:buNone/>
              <a:defRPr sz="2000">
                <a:latin typeface="字魂59号-创粗黑" panose="00000500000000000000" pitchFamily="2" charset="-122"/>
                <a:ea typeface="字魂59号-创粗黑" panose="00000500000000000000" pitchFamily="2" charset="-122"/>
              </a:defRPr>
            </a:lvl1pPr>
          </a:lstStyle>
          <a:p>
            <a:pPr lvl="0"/>
            <a:r>
              <a:rPr lang="zh-CN" altLang="en-US"/>
              <a:t>在此分点说明</a:t>
            </a:r>
          </a:p>
        </p:txBody>
      </p:sp>
    </p:spTree>
    <p:extLst>
      <p:ext uri="{BB962C8B-B14F-4D97-AF65-F5344CB8AC3E}">
        <p14:creationId xmlns:p14="http://schemas.microsoft.com/office/powerpoint/2010/main" val="67893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100"/>
                                  </p:stCondLst>
                                  <p:childTnLst>
                                    <p:set>
                                      <p:cBhvr>
                                        <p:cTn id="34" dur="1" fill="hold">
                                          <p:stCondLst>
                                            <p:cond delay="0"/>
                                          </p:stCondLst>
                                        </p:cTn>
                                        <p:tgtEl>
                                          <p:spTgt spid="113"/>
                                        </p:tgtEl>
                                        <p:attrNameLst>
                                          <p:attrName>style.visibility</p:attrName>
                                        </p:attrNameLst>
                                      </p:cBhvr>
                                      <p:to>
                                        <p:strVal val="visible"/>
                                      </p:to>
                                    </p:set>
                                    <p:anim calcmode="lin" valueType="num">
                                      <p:cBhvr additive="base">
                                        <p:cTn id="35" dur="500" fill="hold"/>
                                        <p:tgtEl>
                                          <p:spTgt spid="113"/>
                                        </p:tgtEl>
                                        <p:attrNameLst>
                                          <p:attrName>ppt_x</p:attrName>
                                        </p:attrNameLst>
                                      </p:cBhvr>
                                      <p:tavLst>
                                        <p:tav tm="0">
                                          <p:val>
                                            <p:strVal val="0-#ppt_w/2"/>
                                          </p:val>
                                        </p:tav>
                                        <p:tav tm="100000">
                                          <p:val>
                                            <p:strVal val="#ppt_x"/>
                                          </p:val>
                                        </p:tav>
                                      </p:tavLst>
                                    </p:anim>
                                    <p:anim calcmode="lin" valueType="num">
                                      <p:cBhvr additive="base">
                                        <p:cTn id="36" dur="500" fill="hold"/>
                                        <p:tgtEl>
                                          <p:spTgt spid="113"/>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200"/>
                                  </p:stCondLst>
                                  <p:childTnLst>
                                    <p:set>
                                      <p:cBhvr>
                                        <p:cTn id="38" dur="1" fill="hold">
                                          <p:stCondLst>
                                            <p:cond delay="0"/>
                                          </p:stCondLst>
                                        </p:cTn>
                                        <p:tgtEl>
                                          <p:spTgt spid="214"/>
                                        </p:tgtEl>
                                        <p:attrNameLst>
                                          <p:attrName>style.visibility</p:attrName>
                                        </p:attrNameLst>
                                      </p:cBhvr>
                                      <p:to>
                                        <p:strVal val="visible"/>
                                      </p:to>
                                    </p:set>
                                    <p:anim calcmode="lin" valueType="num">
                                      <p:cBhvr additive="base">
                                        <p:cTn id="39" dur="500" fill="hold"/>
                                        <p:tgtEl>
                                          <p:spTgt spid="214"/>
                                        </p:tgtEl>
                                        <p:attrNameLst>
                                          <p:attrName>ppt_x</p:attrName>
                                        </p:attrNameLst>
                                      </p:cBhvr>
                                      <p:tavLst>
                                        <p:tav tm="0">
                                          <p:val>
                                            <p:strVal val="0-#ppt_w/2"/>
                                          </p:val>
                                        </p:tav>
                                        <p:tav tm="100000">
                                          <p:val>
                                            <p:strVal val="#ppt_x"/>
                                          </p:val>
                                        </p:tav>
                                      </p:tavLst>
                                    </p:anim>
                                    <p:anim calcmode="lin" valueType="num">
                                      <p:cBhvr additive="base">
                                        <p:cTn id="40" dur="500" fill="hold"/>
                                        <p:tgtEl>
                                          <p:spTgt spid="214"/>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316">
                                            <p:txEl>
                                              <p:pRg st="0" end="0"/>
                                            </p:txEl>
                                          </p:spTgt>
                                        </p:tgtEl>
                                        <p:attrNameLst>
                                          <p:attrName>style.visibility</p:attrName>
                                        </p:attrNameLst>
                                      </p:cBhvr>
                                      <p:to>
                                        <p:strVal val="visible"/>
                                      </p:to>
                                    </p:set>
                                    <p:anim calcmode="lin" valueType="num">
                                      <p:cBhvr additive="base">
                                        <p:cTn id="43" dur="500" fill="hold"/>
                                        <p:tgtEl>
                                          <p:spTgt spid="316">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16">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100"/>
                                  </p:stCondLst>
                                  <p:childTnLst>
                                    <p:set>
                                      <p:cBhvr>
                                        <p:cTn id="46" dur="1" fill="hold">
                                          <p:stCondLst>
                                            <p:cond delay="0"/>
                                          </p:stCondLst>
                                        </p:cTn>
                                        <p:tgtEl>
                                          <p:spTgt spid="317">
                                            <p:txEl>
                                              <p:pRg st="0" end="0"/>
                                            </p:txEl>
                                          </p:spTgt>
                                        </p:tgtEl>
                                        <p:attrNameLst>
                                          <p:attrName>style.visibility</p:attrName>
                                        </p:attrNameLst>
                                      </p:cBhvr>
                                      <p:to>
                                        <p:strVal val="visible"/>
                                      </p:to>
                                    </p:set>
                                    <p:anim calcmode="lin" valueType="num">
                                      <p:cBhvr additive="base">
                                        <p:cTn id="47" dur="500" fill="hold"/>
                                        <p:tgtEl>
                                          <p:spTgt spid="317">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17">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200"/>
                                  </p:stCondLst>
                                  <p:childTnLst>
                                    <p:set>
                                      <p:cBhvr>
                                        <p:cTn id="50" dur="1" fill="hold">
                                          <p:stCondLst>
                                            <p:cond delay="0"/>
                                          </p:stCondLst>
                                        </p:cTn>
                                        <p:tgtEl>
                                          <p:spTgt spid="318">
                                            <p:txEl>
                                              <p:pRg st="0" end="0"/>
                                            </p:txEl>
                                          </p:spTgt>
                                        </p:tgtEl>
                                        <p:attrNameLst>
                                          <p:attrName>style.visibility</p:attrName>
                                        </p:attrNameLst>
                                      </p:cBhvr>
                                      <p:to>
                                        <p:strVal val="visible"/>
                                      </p:to>
                                    </p:set>
                                    <p:anim calcmode="lin" valueType="num">
                                      <p:cBhvr additive="base">
                                        <p:cTn id="51" dur="500" fill="hold"/>
                                        <p:tgtEl>
                                          <p:spTgt spid="318">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8"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8"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10" grpId="0"/>
      <p:bldP spid="316" grpId="0" build="p">
        <p:tmplLst>
          <p:tmpl lvl="1">
            <p:tnLst>
              <p:par>
                <p:cTn presetID="2" presetClass="entr" presetSubtype="8" decel="100000" fill="hold" nodeType="withEffect">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fill="hold"/>
                        <p:tgtEl>
                          <p:spTgt spid="316"/>
                        </p:tgtEl>
                        <p:attrNameLst>
                          <p:attrName>ppt_x</p:attrName>
                        </p:attrNameLst>
                      </p:cBhvr>
                      <p:tavLst>
                        <p:tav tm="0">
                          <p:val>
                            <p:strVal val="0-#ppt_w/2"/>
                          </p:val>
                        </p:tav>
                        <p:tav tm="100000">
                          <p:val>
                            <p:strVal val="#ppt_x"/>
                          </p:val>
                        </p:tav>
                      </p:tavLst>
                    </p:anim>
                    <p:anim calcmode="lin" valueType="num">
                      <p:cBhvr additive="base">
                        <p:cTn dur="500" fill="hold"/>
                        <p:tgtEl>
                          <p:spTgt spid="316"/>
                        </p:tgtEl>
                        <p:attrNameLst>
                          <p:attrName>ppt_y</p:attrName>
                        </p:attrNameLst>
                      </p:cBhvr>
                      <p:tavLst>
                        <p:tav tm="0">
                          <p:val>
                            <p:strVal val="#ppt_y"/>
                          </p:val>
                        </p:tav>
                        <p:tav tm="100000">
                          <p:val>
                            <p:strVal val="#ppt_y"/>
                          </p:val>
                        </p:tav>
                      </p:tavLst>
                    </p:anim>
                  </p:childTnLst>
                </p:cTn>
              </p:par>
            </p:tnLst>
          </p:tmpl>
        </p:tmplLst>
      </p:bldP>
      <p:bldP spid="317" grpId="0" build="p">
        <p:tmplLst>
          <p:tmpl lvl="1">
            <p:tnLst>
              <p:par>
                <p:cTn presetID="2" presetClass="entr" presetSubtype="8" decel="100000" fill="hold" nodeType="withEffect">
                  <p:stCondLst>
                    <p:cond delay="10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fill="hold"/>
                        <p:tgtEl>
                          <p:spTgt spid="317"/>
                        </p:tgtEl>
                        <p:attrNameLst>
                          <p:attrName>ppt_x</p:attrName>
                        </p:attrNameLst>
                      </p:cBhvr>
                      <p:tavLst>
                        <p:tav tm="0">
                          <p:val>
                            <p:strVal val="0-#ppt_w/2"/>
                          </p:val>
                        </p:tav>
                        <p:tav tm="100000">
                          <p:val>
                            <p:strVal val="#ppt_x"/>
                          </p:val>
                        </p:tav>
                      </p:tavLst>
                    </p:anim>
                    <p:anim calcmode="lin" valueType="num">
                      <p:cBhvr additive="base">
                        <p:cTn dur="500" fill="hold"/>
                        <p:tgtEl>
                          <p:spTgt spid="317"/>
                        </p:tgtEl>
                        <p:attrNameLst>
                          <p:attrName>ppt_y</p:attrName>
                        </p:attrNameLst>
                      </p:cBhvr>
                      <p:tavLst>
                        <p:tav tm="0">
                          <p:val>
                            <p:strVal val="#ppt_y"/>
                          </p:val>
                        </p:tav>
                        <p:tav tm="100000">
                          <p:val>
                            <p:strVal val="#ppt_y"/>
                          </p:val>
                        </p:tav>
                      </p:tavLst>
                    </p:anim>
                  </p:childTnLst>
                </p:cTn>
              </p:par>
            </p:tnLst>
          </p:tmpl>
        </p:tmplLst>
      </p:bldP>
      <p:bldP spid="318" grpId="0" build="p">
        <p:tmplLst>
          <p:tmpl lvl="1">
            <p:tnLst>
              <p:par>
                <p:cTn presetID="2" presetClass="entr" presetSubtype="8" decel="100000" fill="hold" nodeType="withEffect">
                  <p:stCondLst>
                    <p:cond delay="20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500" fill="hold"/>
                        <p:tgtEl>
                          <p:spTgt spid="318"/>
                        </p:tgtEl>
                        <p:attrNameLst>
                          <p:attrName>ppt_x</p:attrName>
                        </p:attrNameLst>
                      </p:cBhvr>
                      <p:tavLst>
                        <p:tav tm="0">
                          <p:val>
                            <p:strVal val="0-#ppt_w/2"/>
                          </p:val>
                        </p:tav>
                        <p:tav tm="100000">
                          <p:val>
                            <p:strVal val="#ppt_x"/>
                          </p:val>
                        </p:tav>
                      </p:tavLst>
                    </p:anim>
                    <p:anim calcmode="lin" valueType="num">
                      <p:cBhvr additive="base">
                        <p:cTn dur="500" fill="hold"/>
                        <p:tgtEl>
                          <p:spTgt spid="3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文说明4">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AB06C4A7-5C96-41B3-AB52-0A7F4E2B22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1276350"/>
          </a:xfrm>
          <a:prstGeom prst="rect">
            <a:avLst/>
          </a:prstGeom>
        </p:spPr>
      </p:pic>
      <p:pic>
        <p:nvPicPr>
          <p:cNvPr id="4" name="图形 3">
            <a:extLst>
              <a:ext uri="{FF2B5EF4-FFF2-40B4-BE49-F238E27FC236}">
                <a16:creationId xmlns:a16="http://schemas.microsoft.com/office/drawing/2014/main" id="{A9285AF7-1904-4E96-968A-89899462B8A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71476" y="246898"/>
            <a:ext cx="638175" cy="638175"/>
          </a:xfrm>
          <a:prstGeom prst="rect">
            <a:avLst/>
          </a:prstGeom>
        </p:spPr>
      </p:pic>
      <p:sp>
        <p:nvSpPr>
          <p:cNvPr id="5" name="文本占位符 32">
            <a:extLst>
              <a:ext uri="{FF2B5EF4-FFF2-40B4-BE49-F238E27FC236}">
                <a16:creationId xmlns:a16="http://schemas.microsoft.com/office/drawing/2014/main" id="{222EBCA0-4D54-4B1D-AE88-5B81A555CB51}"/>
              </a:ext>
            </a:extLst>
          </p:cNvPr>
          <p:cNvSpPr>
            <a:spLocks noGrp="1"/>
          </p:cNvSpPr>
          <p:nvPr>
            <p:ph type="body" sz="quarter" idx="10" hasCustomPrompt="1"/>
          </p:nvPr>
        </p:nvSpPr>
        <p:spPr>
          <a:xfrm>
            <a:off x="1108528" y="404018"/>
            <a:ext cx="2438400" cy="468312"/>
          </a:xfrm>
          <a:prstGeom prst="rect">
            <a:avLst/>
          </a:prstGeom>
        </p:spPr>
        <p:txBody>
          <a:bodyPr/>
          <a:lstStyle>
            <a:lvl1pPr>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sp>
        <p:nvSpPr>
          <p:cNvPr id="11" name="图片占位符 10">
            <a:extLst>
              <a:ext uri="{FF2B5EF4-FFF2-40B4-BE49-F238E27FC236}">
                <a16:creationId xmlns:a16="http://schemas.microsoft.com/office/drawing/2014/main" id="{209B1EBD-E292-429C-8827-50919C93E1E7}"/>
              </a:ext>
            </a:extLst>
          </p:cNvPr>
          <p:cNvSpPr>
            <a:spLocks noGrp="1"/>
          </p:cNvSpPr>
          <p:nvPr>
            <p:ph type="pic" sz="quarter" idx="11" hasCustomPrompt="1"/>
          </p:nvPr>
        </p:nvSpPr>
        <p:spPr>
          <a:xfrm>
            <a:off x="577850" y="1612900"/>
            <a:ext cx="3573463" cy="3573463"/>
          </a:xfrm>
          <a:prstGeom prst="rect">
            <a:avLst/>
          </a:prstGeom>
        </p:spPr>
        <p:txBody>
          <a:bodyPr/>
          <a:lstStyle>
            <a:lvl1pPr algn="ctr">
              <a:buNone/>
              <a:defRPr b="1">
                <a:latin typeface="微软雅黑" panose="020B0503020204020204" pitchFamily="34" charset="-122"/>
                <a:ea typeface="微软雅黑" panose="020B0503020204020204" pitchFamily="34" charset="-122"/>
              </a:defRPr>
            </a:lvl1pPr>
          </a:lstStyle>
          <a:p>
            <a:r>
              <a:rPr lang="zh-CN" altLang="en-US"/>
              <a:t>在此插入图片</a:t>
            </a:r>
          </a:p>
        </p:txBody>
      </p:sp>
      <p:sp>
        <p:nvSpPr>
          <p:cNvPr id="320" name="文本占位符 319">
            <a:extLst>
              <a:ext uri="{FF2B5EF4-FFF2-40B4-BE49-F238E27FC236}">
                <a16:creationId xmlns:a16="http://schemas.microsoft.com/office/drawing/2014/main" id="{6F7FE94E-45A2-4332-8E78-BC73E5A7C3D1}"/>
              </a:ext>
            </a:extLst>
          </p:cNvPr>
          <p:cNvSpPr>
            <a:spLocks noGrp="1"/>
          </p:cNvSpPr>
          <p:nvPr>
            <p:ph type="body" sz="quarter" idx="12" hasCustomPrompt="1"/>
          </p:nvPr>
        </p:nvSpPr>
        <p:spPr>
          <a:xfrm>
            <a:off x="5891463" y="1612900"/>
            <a:ext cx="4826000" cy="565150"/>
          </a:xfrm>
          <a:prstGeom prst="rect">
            <a:avLst/>
          </a:prstGeom>
        </p:spPr>
        <p:txBody>
          <a:bodyPr/>
          <a:lstStyle>
            <a:lvl1pPr algn="ctr">
              <a:buNone/>
              <a:defRPr b="1">
                <a:latin typeface="微软雅黑" panose="020B0503020204020204" pitchFamily="34" charset="-122"/>
                <a:ea typeface="微软雅黑" panose="020B0503020204020204" pitchFamily="34" charset="-122"/>
              </a:defRPr>
            </a:lvl1pPr>
          </a:lstStyle>
          <a:p>
            <a:pPr lvl="0"/>
            <a:r>
              <a:rPr lang="zh-CN" altLang="en-US"/>
              <a:t>输入标题</a:t>
            </a:r>
          </a:p>
        </p:txBody>
      </p:sp>
      <p:sp>
        <p:nvSpPr>
          <p:cNvPr id="323" name="文本占位符 322">
            <a:extLst>
              <a:ext uri="{FF2B5EF4-FFF2-40B4-BE49-F238E27FC236}">
                <a16:creationId xmlns:a16="http://schemas.microsoft.com/office/drawing/2014/main" id="{57365EA1-83A7-4161-B7F7-B7408E52EA02}"/>
              </a:ext>
            </a:extLst>
          </p:cNvPr>
          <p:cNvSpPr>
            <a:spLocks noGrp="1"/>
          </p:cNvSpPr>
          <p:nvPr>
            <p:ph type="body" sz="quarter" idx="13" hasCustomPrompt="1"/>
          </p:nvPr>
        </p:nvSpPr>
        <p:spPr>
          <a:xfrm>
            <a:off x="4440238" y="2309813"/>
            <a:ext cx="7410450" cy="2876550"/>
          </a:xfrm>
          <a:prstGeom prst="rect">
            <a:avLst/>
          </a:prstGeom>
        </p:spPr>
        <p:txBody>
          <a:bodyPr/>
          <a:lstStyle>
            <a:lvl1pPr>
              <a:buNone/>
              <a:defRPr sz="2000">
                <a:latin typeface="字魂59号-创粗黑" panose="00000500000000000000" pitchFamily="2" charset="-122"/>
                <a:ea typeface="字魂59号-创粗黑" panose="00000500000000000000" pitchFamily="2"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在此添加正文内容在此添加正文内容</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在此添加正文内容</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在此添加正文内容</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在此添加正文内容</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在此添加正文内容</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在此添加正文内容</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在此添加正文内容</a:t>
            </a:r>
          </a:p>
          <a:p>
            <a:pPr lvl="0"/>
            <a:endParaRPr lang="zh-CN" altLang="en-US"/>
          </a:p>
        </p:txBody>
      </p:sp>
      <p:pic>
        <p:nvPicPr>
          <p:cNvPr id="327" name="图形 326">
            <a:extLst>
              <a:ext uri="{FF2B5EF4-FFF2-40B4-BE49-F238E27FC236}">
                <a16:creationId xmlns:a16="http://schemas.microsoft.com/office/drawing/2014/main" id="{C72A8193-AA43-47B1-BA59-9B7F8F10551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86253" y="5515491"/>
            <a:ext cx="3282950" cy="1095611"/>
          </a:xfrm>
          <a:prstGeom prst="rect">
            <a:avLst/>
          </a:prstGeom>
        </p:spPr>
      </p:pic>
      <p:pic>
        <p:nvPicPr>
          <p:cNvPr id="328" name="图形 327">
            <a:extLst>
              <a:ext uri="{FF2B5EF4-FFF2-40B4-BE49-F238E27FC236}">
                <a16:creationId xmlns:a16="http://schemas.microsoft.com/office/drawing/2014/main" id="{1C1B6AA0-560A-4320-AF43-E16E9CF573A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454525" y="5515491"/>
            <a:ext cx="3282950" cy="1095611"/>
          </a:xfrm>
          <a:prstGeom prst="rect">
            <a:avLst/>
          </a:prstGeom>
        </p:spPr>
      </p:pic>
      <p:pic>
        <p:nvPicPr>
          <p:cNvPr id="329" name="图形 328">
            <a:extLst>
              <a:ext uri="{FF2B5EF4-FFF2-40B4-BE49-F238E27FC236}">
                <a16:creationId xmlns:a16="http://schemas.microsoft.com/office/drawing/2014/main" id="{5D13451E-F3FD-4A05-8A24-A72DDE86FD8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222797" y="5515491"/>
            <a:ext cx="3282950" cy="1095611"/>
          </a:xfrm>
          <a:prstGeom prst="rect">
            <a:avLst/>
          </a:prstGeom>
        </p:spPr>
      </p:pic>
      <p:sp>
        <p:nvSpPr>
          <p:cNvPr id="330" name="文本占位符 322">
            <a:extLst>
              <a:ext uri="{FF2B5EF4-FFF2-40B4-BE49-F238E27FC236}">
                <a16:creationId xmlns:a16="http://schemas.microsoft.com/office/drawing/2014/main" id="{43F9C378-1ACD-463C-8F06-13867073B37C}"/>
              </a:ext>
            </a:extLst>
          </p:cNvPr>
          <p:cNvSpPr>
            <a:spLocks noGrp="1"/>
          </p:cNvSpPr>
          <p:nvPr>
            <p:ph type="body" sz="quarter" idx="14" hasCustomPrompt="1"/>
          </p:nvPr>
        </p:nvSpPr>
        <p:spPr>
          <a:xfrm>
            <a:off x="749300" y="5630528"/>
            <a:ext cx="3112837" cy="823454"/>
          </a:xfrm>
          <a:prstGeom prst="rect">
            <a:avLst/>
          </a:prstGeom>
        </p:spPr>
        <p:txBody>
          <a:bodyPr/>
          <a:lstStyle>
            <a:lvl1pPr>
              <a:buNone/>
              <a:defRPr sz="2000">
                <a:solidFill>
                  <a:schemeClr val="bg1"/>
                </a:solidFill>
                <a:latin typeface="字魂59号-创粗黑" panose="00000500000000000000" pitchFamily="2" charset="-122"/>
                <a:ea typeface="字魂59号-创粗黑" panose="00000500000000000000" pitchFamily="2" charset="-122"/>
              </a:defRPr>
            </a:lvl1pPr>
          </a:lstStyle>
          <a:p>
            <a:pPr lvl="0"/>
            <a:r>
              <a:rPr lang="zh-CN" altLang="en-US"/>
              <a:t>在此添加补充内容</a:t>
            </a:r>
          </a:p>
        </p:txBody>
      </p:sp>
      <p:sp>
        <p:nvSpPr>
          <p:cNvPr id="331" name="文本占位符 322">
            <a:extLst>
              <a:ext uri="{FF2B5EF4-FFF2-40B4-BE49-F238E27FC236}">
                <a16:creationId xmlns:a16="http://schemas.microsoft.com/office/drawing/2014/main" id="{CE658A5B-A384-4BE0-AA42-40747EAC4CF1}"/>
              </a:ext>
            </a:extLst>
          </p:cNvPr>
          <p:cNvSpPr>
            <a:spLocks noGrp="1"/>
          </p:cNvSpPr>
          <p:nvPr>
            <p:ph type="body" sz="quarter" idx="15" hasCustomPrompt="1"/>
          </p:nvPr>
        </p:nvSpPr>
        <p:spPr>
          <a:xfrm>
            <a:off x="4539581" y="5630528"/>
            <a:ext cx="3112837" cy="823454"/>
          </a:xfrm>
          <a:prstGeom prst="rect">
            <a:avLst/>
          </a:prstGeom>
        </p:spPr>
        <p:txBody>
          <a:bodyPr/>
          <a:lstStyle>
            <a:lvl1pPr>
              <a:buNone/>
              <a:defRPr sz="2000">
                <a:solidFill>
                  <a:schemeClr val="bg1"/>
                </a:solidFill>
                <a:latin typeface="字魂59号-创粗黑" panose="00000500000000000000" pitchFamily="2" charset="-122"/>
                <a:ea typeface="字魂59号-创粗黑" panose="00000500000000000000" pitchFamily="2" charset="-122"/>
              </a:defRPr>
            </a:lvl1pPr>
          </a:lstStyle>
          <a:p>
            <a:pPr lvl="0"/>
            <a:r>
              <a:rPr lang="zh-CN" altLang="en-US"/>
              <a:t>在此添加补充内容</a:t>
            </a:r>
          </a:p>
        </p:txBody>
      </p:sp>
      <p:sp>
        <p:nvSpPr>
          <p:cNvPr id="332" name="文本占位符 322">
            <a:extLst>
              <a:ext uri="{FF2B5EF4-FFF2-40B4-BE49-F238E27FC236}">
                <a16:creationId xmlns:a16="http://schemas.microsoft.com/office/drawing/2014/main" id="{E1CF83CC-187E-4AA2-902A-40939E0A7204}"/>
              </a:ext>
            </a:extLst>
          </p:cNvPr>
          <p:cNvSpPr>
            <a:spLocks noGrp="1"/>
          </p:cNvSpPr>
          <p:nvPr>
            <p:ph type="body" sz="quarter" idx="16" hasCustomPrompt="1"/>
          </p:nvPr>
        </p:nvSpPr>
        <p:spPr>
          <a:xfrm>
            <a:off x="8304463" y="5630528"/>
            <a:ext cx="3112837" cy="823454"/>
          </a:xfrm>
          <a:prstGeom prst="rect">
            <a:avLst/>
          </a:prstGeom>
        </p:spPr>
        <p:txBody>
          <a:bodyPr/>
          <a:lstStyle>
            <a:lvl1pPr>
              <a:buNone/>
              <a:defRPr sz="2000">
                <a:solidFill>
                  <a:schemeClr val="bg1"/>
                </a:solidFill>
                <a:latin typeface="字魂59号-创粗黑" panose="00000500000000000000" pitchFamily="2" charset="-122"/>
                <a:ea typeface="字魂59号-创粗黑" panose="00000500000000000000" pitchFamily="2" charset="-122"/>
              </a:defRPr>
            </a:lvl1pPr>
          </a:lstStyle>
          <a:p>
            <a:pPr lvl="0"/>
            <a:r>
              <a:rPr lang="zh-CN" altLang="en-US"/>
              <a:t>在此添加补充内容</a:t>
            </a:r>
          </a:p>
        </p:txBody>
      </p:sp>
    </p:spTree>
    <p:extLst>
      <p:ext uri="{BB962C8B-B14F-4D97-AF65-F5344CB8AC3E}">
        <p14:creationId xmlns:p14="http://schemas.microsoft.com/office/powerpoint/2010/main" val="335405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320"/>
                                        </p:tgtEl>
                                        <p:attrNameLst>
                                          <p:attrName>style.visibility</p:attrName>
                                        </p:attrNameLst>
                                      </p:cBhvr>
                                      <p:to>
                                        <p:strVal val="visible"/>
                                      </p:to>
                                    </p:set>
                                    <p:anim calcmode="lin" valueType="num">
                                      <p:cBhvr additive="base">
                                        <p:cTn id="23" dur="500" fill="hold"/>
                                        <p:tgtEl>
                                          <p:spTgt spid="320"/>
                                        </p:tgtEl>
                                        <p:attrNameLst>
                                          <p:attrName>ppt_x</p:attrName>
                                        </p:attrNameLst>
                                      </p:cBhvr>
                                      <p:tavLst>
                                        <p:tav tm="0">
                                          <p:val>
                                            <p:strVal val="1+#ppt_w/2"/>
                                          </p:val>
                                        </p:tav>
                                        <p:tav tm="100000">
                                          <p:val>
                                            <p:strVal val="#ppt_x"/>
                                          </p:val>
                                        </p:tav>
                                      </p:tavLst>
                                    </p:anim>
                                    <p:anim calcmode="lin" valueType="num">
                                      <p:cBhvr additive="base">
                                        <p:cTn id="24" dur="500" fill="hold"/>
                                        <p:tgtEl>
                                          <p:spTgt spid="320"/>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323"/>
                                        </p:tgtEl>
                                        <p:attrNameLst>
                                          <p:attrName>style.visibility</p:attrName>
                                        </p:attrNameLst>
                                      </p:cBhvr>
                                      <p:to>
                                        <p:strVal val="visible"/>
                                      </p:to>
                                    </p:set>
                                    <p:anim calcmode="lin" valueType="num">
                                      <p:cBhvr additive="base">
                                        <p:cTn id="27" dur="500" fill="hold"/>
                                        <p:tgtEl>
                                          <p:spTgt spid="323"/>
                                        </p:tgtEl>
                                        <p:attrNameLst>
                                          <p:attrName>ppt_x</p:attrName>
                                        </p:attrNameLst>
                                      </p:cBhvr>
                                      <p:tavLst>
                                        <p:tav tm="0">
                                          <p:val>
                                            <p:strVal val="1+#ppt_w/2"/>
                                          </p:val>
                                        </p:tav>
                                        <p:tav tm="100000">
                                          <p:val>
                                            <p:strVal val="#ppt_x"/>
                                          </p:val>
                                        </p:tav>
                                      </p:tavLst>
                                    </p:anim>
                                    <p:anim calcmode="lin" valueType="num">
                                      <p:cBhvr additive="base">
                                        <p:cTn id="28" dur="500" fill="hold"/>
                                        <p:tgtEl>
                                          <p:spTgt spid="323"/>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327"/>
                                        </p:tgtEl>
                                        <p:attrNameLst>
                                          <p:attrName>style.visibility</p:attrName>
                                        </p:attrNameLst>
                                      </p:cBhvr>
                                      <p:to>
                                        <p:strVal val="visible"/>
                                      </p:to>
                                    </p:set>
                                    <p:anim calcmode="lin" valueType="num">
                                      <p:cBhvr additive="base">
                                        <p:cTn id="31" dur="500" fill="hold"/>
                                        <p:tgtEl>
                                          <p:spTgt spid="327"/>
                                        </p:tgtEl>
                                        <p:attrNameLst>
                                          <p:attrName>ppt_x</p:attrName>
                                        </p:attrNameLst>
                                      </p:cBhvr>
                                      <p:tavLst>
                                        <p:tav tm="0">
                                          <p:val>
                                            <p:strVal val="#ppt_x"/>
                                          </p:val>
                                        </p:tav>
                                        <p:tav tm="100000">
                                          <p:val>
                                            <p:strVal val="#ppt_x"/>
                                          </p:val>
                                        </p:tav>
                                      </p:tavLst>
                                    </p:anim>
                                    <p:anim calcmode="lin" valueType="num">
                                      <p:cBhvr additive="base">
                                        <p:cTn id="32" dur="500" fill="hold"/>
                                        <p:tgtEl>
                                          <p:spTgt spid="327"/>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00"/>
                                  </p:stCondLst>
                                  <p:childTnLst>
                                    <p:set>
                                      <p:cBhvr>
                                        <p:cTn id="34" dur="1" fill="hold">
                                          <p:stCondLst>
                                            <p:cond delay="0"/>
                                          </p:stCondLst>
                                        </p:cTn>
                                        <p:tgtEl>
                                          <p:spTgt spid="328"/>
                                        </p:tgtEl>
                                        <p:attrNameLst>
                                          <p:attrName>style.visibility</p:attrName>
                                        </p:attrNameLst>
                                      </p:cBhvr>
                                      <p:to>
                                        <p:strVal val="visible"/>
                                      </p:to>
                                    </p:set>
                                    <p:anim calcmode="lin" valueType="num">
                                      <p:cBhvr additive="base">
                                        <p:cTn id="35" dur="500" fill="hold"/>
                                        <p:tgtEl>
                                          <p:spTgt spid="328"/>
                                        </p:tgtEl>
                                        <p:attrNameLst>
                                          <p:attrName>ppt_x</p:attrName>
                                        </p:attrNameLst>
                                      </p:cBhvr>
                                      <p:tavLst>
                                        <p:tav tm="0">
                                          <p:val>
                                            <p:strVal val="#ppt_x"/>
                                          </p:val>
                                        </p:tav>
                                        <p:tav tm="100000">
                                          <p:val>
                                            <p:strVal val="#ppt_x"/>
                                          </p:val>
                                        </p:tav>
                                      </p:tavLst>
                                    </p:anim>
                                    <p:anim calcmode="lin" valueType="num">
                                      <p:cBhvr additive="base">
                                        <p:cTn id="36" dur="500" fill="hold"/>
                                        <p:tgtEl>
                                          <p:spTgt spid="328"/>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00"/>
                                  </p:stCondLst>
                                  <p:childTnLst>
                                    <p:set>
                                      <p:cBhvr>
                                        <p:cTn id="38" dur="1" fill="hold">
                                          <p:stCondLst>
                                            <p:cond delay="0"/>
                                          </p:stCondLst>
                                        </p:cTn>
                                        <p:tgtEl>
                                          <p:spTgt spid="329"/>
                                        </p:tgtEl>
                                        <p:attrNameLst>
                                          <p:attrName>style.visibility</p:attrName>
                                        </p:attrNameLst>
                                      </p:cBhvr>
                                      <p:to>
                                        <p:strVal val="visible"/>
                                      </p:to>
                                    </p:set>
                                    <p:anim calcmode="lin" valueType="num">
                                      <p:cBhvr additive="base">
                                        <p:cTn id="39" dur="500" fill="hold"/>
                                        <p:tgtEl>
                                          <p:spTgt spid="329"/>
                                        </p:tgtEl>
                                        <p:attrNameLst>
                                          <p:attrName>ppt_x</p:attrName>
                                        </p:attrNameLst>
                                      </p:cBhvr>
                                      <p:tavLst>
                                        <p:tav tm="0">
                                          <p:val>
                                            <p:strVal val="#ppt_x"/>
                                          </p:val>
                                        </p:tav>
                                        <p:tav tm="100000">
                                          <p:val>
                                            <p:strVal val="#ppt_x"/>
                                          </p:val>
                                        </p:tav>
                                      </p:tavLst>
                                    </p:anim>
                                    <p:anim calcmode="lin" valueType="num">
                                      <p:cBhvr additive="base">
                                        <p:cTn id="40" dur="500" fill="hold"/>
                                        <p:tgtEl>
                                          <p:spTgt spid="329"/>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330"/>
                                        </p:tgtEl>
                                        <p:attrNameLst>
                                          <p:attrName>style.visibility</p:attrName>
                                        </p:attrNameLst>
                                      </p:cBhvr>
                                      <p:to>
                                        <p:strVal val="visible"/>
                                      </p:to>
                                    </p:set>
                                    <p:anim calcmode="lin" valueType="num">
                                      <p:cBhvr additive="base">
                                        <p:cTn id="43" dur="500" fill="hold"/>
                                        <p:tgtEl>
                                          <p:spTgt spid="330"/>
                                        </p:tgtEl>
                                        <p:attrNameLst>
                                          <p:attrName>ppt_x</p:attrName>
                                        </p:attrNameLst>
                                      </p:cBhvr>
                                      <p:tavLst>
                                        <p:tav tm="0">
                                          <p:val>
                                            <p:strVal val="#ppt_x"/>
                                          </p:val>
                                        </p:tav>
                                        <p:tav tm="100000">
                                          <p:val>
                                            <p:strVal val="#ppt_x"/>
                                          </p:val>
                                        </p:tav>
                                      </p:tavLst>
                                    </p:anim>
                                    <p:anim calcmode="lin" valueType="num">
                                      <p:cBhvr additive="base">
                                        <p:cTn id="44" dur="500" fill="hold"/>
                                        <p:tgtEl>
                                          <p:spTgt spid="330"/>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
                                  </p:stCondLst>
                                  <p:childTnLst>
                                    <p:set>
                                      <p:cBhvr>
                                        <p:cTn id="46" dur="1" fill="hold">
                                          <p:stCondLst>
                                            <p:cond delay="0"/>
                                          </p:stCondLst>
                                        </p:cTn>
                                        <p:tgtEl>
                                          <p:spTgt spid="331"/>
                                        </p:tgtEl>
                                        <p:attrNameLst>
                                          <p:attrName>style.visibility</p:attrName>
                                        </p:attrNameLst>
                                      </p:cBhvr>
                                      <p:to>
                                        <p:strVal val="visible"/>
                                      </p:to>
                                    </p:set>
                                    <p:anim calcmode="lin" valueType="num">
                                      <p:cBhvr additive="base">
                                        <p:cTn id="47" dur="500" fill="hold"/>
                                        <p:tgtEl>
                                          <p:spTgt spid="331"/>
                                        </p:tgtEl>
                                        <p:attrNameLst>
                                          <p:attrName>ppt_x</p:attrName>
                                        </p:attrNameLst>
                                      </p:cBhvr>
                                      <p:tavLst>
                                        <p:tav tm="0">
                                          <p:val>
                                            <p:strVal val="#ppt_x"/>
                                          </p:val>
                                        </p:tav>
                                        <p:tav tm="100000">
                                          <p:val>
                                            <p:strVal val="#ppt_x"/>
                                          </p:val>
                                        </p:tav>
                                      </p:tavLst>
                                    </p:anim>
                                    <p:anim calcmode="lin" valueType="num">
                                      <p:cBhvr additive="base">
                                        <p:cTn id="48" dur="500" fill="hold"/>
                                        <p:tgtEl>
                                          <p:spTgt spid="331"/>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200"/>
                                  </p:stCondLst>
                                  <p:childTnLst>
                                    <p:set>
                                      <p:cBhvr>
                                        <p:cTn id="50" dur="1" fill="hold">
                                          <p:stCondLst>
                                            <p:cond delay="0"/>
                                          </p:stCondLst>
                                        </p:cTn>
                                        <p:tgtEl>
                                          <p:spTgt spid="332"/>
                                        </p:tgtEl>
                                        <p:attrNameLst>
                                          <p:attrName>style.visibility</p:attrName>
                                        </p:attrNameLst>
                                      </p:cBhvr>
                                      <p:to>
                                        <p:strVal val="visible"/>
                                      </p:to>
                                    </p:set>
                                    <p:anim calcmode="lin" valueType="num">
                                      <p:cBhvr additive="base">
                                        <p:cTn id="51" dur="500" fill="hold"/>
                                        <p:tgtEl>
                                          <p:spTgt spid="332"/>
                                        </p:tgtEl>
                                        <p:attrNameLst>
                                          <p:attrName>ppt_x</p:attrName>
                                        </p:attrNameLst>
                                      </p:cBhvr>
                                      <p:tavLst>
                                        <p:tav tm="0">
                                          <p:val>
                                            <p:strVal val="#ppt_x"/>
                                          </p:val>
                                        </p:tav>
                                        <p:tav tm="100000">
                                          <p:val>
                                            <p:strVal val="#ppt_x"/>
                                          </p:val>
                                        </p:tav>
                                      </p:tavLst>
                                    </p:anim>
                                    <p:anim calcmode="lin" valueType="num">
                                      <p:cBhvr additive="base">
                                        <p:cTn id="52" dur="500" fill="hold"/>
                                        <p:tgtEl>
                                          <p:spTgt spid="3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8"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11" grpId="0"/>
      <p:bldP spid="320" grpId="0">
        <p:tmplLst>
          <p:tmpl>
            <p:tnLst>
              <p:par>
                <p:cTn presetID="2" presetClass="entr" presetSubtype="2" decel="100000" fill="hold" nodeType="withEffect">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500" fill="hold"/>
                        <p:tgtEl>
                          <p:spTgt spid="320"/>
                        </p:tgtEl>
                        <p:attrNameLst>
                          <p:attrName>ppt_x</p:attrName>
                        </p:attrNameLst>
                      </p:cBhvr>
                      <p:tavLst>
                        <p:tav tm="0">
                          <p:val>
                            <p:strVal val="1+#ppt_w/2"/>
                          </p:val>
                        </p:tav>
                        <p:tav tm="100000">
                          <p:val>
                            <p:strVal val="#ppt_x"/>
                          </p:val>
                        </p:tav>
                      </p:tavLst>
                    </p:anim>
                    <p:anim calcmode="lin" valueType="num">
                      <p:cBhvr additive="base">
                        <p:cTn dur="500" fill="hold"/>
                        <p:tgtEl>
                          <p:spTgt spid="320"/>
                        </p:tgtEl>
                        <p:attrNameLst>
                          <p:attrName>ppt_y</p:attrName>
                        </p:attrNameLst>
                      </p:cBhvr>
                      <p:tavLst>
                        <p:tav tm="0">
                          <p:val>
                            <p:strVal val="#ppt_y"/>
                          </p:val>
                        </p:tav>
                        <p:tav tm="100000">
                          <p:val>
                            <p:strVal val="#ppt_y"/>
                          </p:val>
                        </p:tav>
                      </p:tavLst>
                    </p:anim>
                  </p:childTnLst>
                </p:cTn>
              </p:par>
            </p:tnLst>
          </p:tmpl>
        </p:tmplLst>
      </p:bldP>
      <p:bldP spid="323" grpId="0">
        <p:tmplLst>
          <p:tmpl>
            <p:tnLst>
              <p:par>
                <p:cTn presetID="2" presetClass="entr" presetSubtype="2" decel="100000" fill="hold" nodeType="withEffect">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500" fill="hold"/>
                        <p:tgtEl>
                          <p:spTgt spid="323"/>
                        </p:tgtEl>
                        <p:attrNameLst>
                          <p:attrName>ppt_x</p:attrName>
                        </p:attrNameLst>
                      </p:cBhvr>
                      <p:tavLst>
                        <p:tav tm="0">
                          <p:val>
                            <p:strVal val="1+#ppt_w/2"/>
                          </p:val>
                        </p:tav>
                        <p:tav tm="100000">
                          <p:val>
                            <p:strVal val="#ppt_x"/>
                          </p:val>
                        </p:tav>
                      </p:tavLst>
                    </p:anim>
                    <p:anim calcmode="lin" valueType="num">
                      <p:cBhvr additive="base">
                        <p:cTn dur="500" fill="hold"/>
                        <p:tgtEl>
                          <p:spTgt spid="323"/>
                        </p:tgtEl>
                        <p:attrNameLst>
                          <p:attrName>ppt_y</p:attrName>
                        </p:attrNameLst>
                      </p:cBhvr>
                      <p:tavLst>
                        <p:tav tm="0">
                          <p:val>
                            <p:strVal val="#ppt_y"/>
                          </p:val>
                        </p:tav>
                        <p:tav tm="100000">
                          <p:val>
                            <p:strVal val="#ppt_y"/>
                          </p:val>
                        </p:tav>
                      </p:tavLst>
                    </p:anim>
                  </p:childTnLst>
                </p:cTn>
              </p:par>
            </p:tnLst>
          </p:tmpl>
        </p:tmplLst>
      </p:bldP>
      <p:bldP spid="330" grpId="0">
        <p:tmplLst>
          <p:tmpl>
            <p:tnLst>
              <p:par>
                <p:cTn presetID="2" presetClass="entr" presetSubtype="4" decel="100000" fill="hold" nodeType="withEffect">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500" fill="hold"/>
                        <p:tgtEl>
                          <p:spTgt spid="330"/>
                        </p:tgtEl>
                        <p:attrNameLst>
                          <p:attrName>ppt_x</p:attrName>
                        </p:attrNameLst>
                      </p:cBhvr>
                      <p:tavLst>
                        <p:tav tm="0">
                          <p:val>
                            <p:strVal val="#ppt_x"/>
                          </p:val>
                        </p:tav>
                        <p:tav tm="100000">
                          <p:val>
                            <p:strVal val="#ppt_x"/>
                          </p:val>
                        </p:tav>
                      </p:tavLst>
                    </p:anim>
                    <p:anim calcmode="lin" valueType="num">
                      <p:cBhvr additive="base">
                        <p:cTn dur="500" fill="hold"/>
                        <p:tgtEl>
                          <p:spTgt spid="330"/>
                        </p:tgtEl>
                        <p:attrNameLst>
                          <p:attrName>ppt_y</p:attrName>
                        </p:attrNameLst>
                      </p:cBhvr>
                      <p:tavLst>
                        <p:tav tm="0">
                          <p:val>
                            <p:strVal val="1+#ppt_h/2"/>
                          </p:val>
                        </p:tav>
                        <p:tav tm="100000">
                          <p:val>
                            <p:strVal val="#ppt_y"/>
                          </p:val>
                        </p:tav>
                      </p:tavLst>
                    </p:anim>
                  </p:childTnLst>
                </p:cTn>
              </p:par>
            </p:tnLst>
          </p:tmpl>
        </p:tmplLst>
      </p:bldP>
      <p:bldP spid="331" grpId="0">
        <p:tmplLst>
          <p:tmpl>
            <p:tnLst>
              <p:par>
                <p:cTn presetID="2" presetClass="entr" presetSubtype="4" decel="100000" fill="hold" nodeType="withEffect">
                  <p:stCondLst>
                    <p:cond delay="100"/>
                  </p:stCondLst>
                  <p:childTnLst>
                    <p:set>
                      <p:cBhvr>
                        <p:cTn dur="1" fill="hold">
                          <p:stCondLst>
                            <p:cond delay="0"/>
                          </p:stCondLst>
                        </p:cTn>
                        <p:tgtEl>
                          <p:spTgt spid="331"/>
                        </p:tgtEl>
                        <p:attrNameLst>
                          <p:attrName>style.visibility</p:attrName>
                        </p:attrNameLst>
                      </p:cBhvr>
                      <p:to>
                        <p:strVal val="visible"/>
                      </p:to>
                    </p:set>
                    <p:anim calcmode="lin" valueType="num">
                      <p:cBhvr additive="base">
                        <p:cTn dur="500" fill="hold"/>
                        <p:tgtEl>
                          <p:spTgt spid="331"/>
                        </p:tgtEl>
                        <p:attrNameLst>
                          <p:attrName>ppt_x</p:attrName>
                        </p:attrNameLst>
                      </p:cBhvr>
                      <p:tavLst>
                        <p:tav tm="0">
                          <p:val>
                            <p:strVal val="#ppt_x"/>
                          </p:val>
                        </p:tav>
                        <p:tav tm="100000">
                          <p:val>
                            <p:strVal val="#ppt_x"/>
                          </p:val>
                        </p:tav>
                      </p:tavLst>
                    </p:anim>
                    <p:anim calcmode="lin" valueType="num">
                      <p:cBhvr additive="base">
                        <p:cTn dur="500" fill="hold"/>
                        <p:tgtEl>
                          <p:spTgt spid="331"/>
                        </p:tgtEl>
                        <p:attrNameLst>
                          <p:attrName>ppt_y</p:attrName>
                        </p:attrNameLst>
                      </p:cBhvr>
                      <p:tavLst>
                        <p:tav tm="0">
                          <p:val>
                            <p:strVal val="1+#ppt_h/2"/>
                          </p:val>
                        </p:tav>
                        <p:tav tm="100000">
                          <p:val>
                            <p:strVal val="#ppt_y"/>
                          </p:val>
                        </p:tav>
                      </p:tavLst>
                    </p:anim>
                  </p:childTnLst>
                </p:cTn>
              </p:par>
            </p:tnLst>
          </p:tmpl>
        </p:tmplLst>
      </p:bldP>
      <p:bldP spid="332" grpId="0">
        <p:tmplLst>
          <p:tmpl>
            <p:tnLst>
              <p:par>
                <p:cTn presetID="2" presetClass="entr" presetSubtype="4" decel="100000" fill="hold" nodeType="withEffect">
                  <p:stCondLst>
                    <p:cond delay="20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500" fill="hold"/>
                        <p:tgtEl>
                          <p:spTgt spid="332"/>
                        </p:tgtEl>
                        <p:attrNameLst>
                          <p:attrName>ppt_x</p:attrName>
                        </p:attrNameLst>
                      </p:cBhvr>
                      <p:tavLst>
                        <p:tav tm="0">
                          <p:val>
                            <p:strVal val="#ppt_x"/>
                          </p:val>
                        </p:tav>
                        <p:tav tm="100000">
                          <p:val>
                            <p:strVal val="#ppt_x"/>
                          </p:val>
                        </p:tav>
                      </p:tavLst>
                    </p:anim>
                    <p:anim calcmode="lin" valueType="num">
                      <p:cBhvr additive="base">
                        <p:cTn dur="500" fill="hold"/>
                        <p:tgtEl>
                          <p:spTgt spid="33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第五部分">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55506C2-A3FF-471C-84E8-6EAA15D9800C}"/>
              </a:ext>
            </a:extLst>
          </p:cNvPr>
          <p:cNvSpPr>
            <a:spLocks noGrp="1"/>
          </p:cNvSpPr>
          <p:nvPr>
            <p:ph type="pic" sz="quarter" idx="10" hasCustomPrompt="1"/>
          </p:nvPr>
        </p:nvSpPr>
        <p:spPr>
          <a:xfrm>
            <a:off x="-575129" y="0"/>
            <a:ext cx="5295900" cy="6400800"/>
          </a:xfrm>
          <a:custGeom>
            <a:avLst/>
            <a:gdLst>
              <a:gd name="connsiteX0" fmla="*/ 0 w 2247900"/>
              <a:gd name="connsiteY0" fmla="*/ 0 h 6388100"/>
              <a:gd name="connsiteX1" fmla="*/ 2247900 w 2247900"/>
              <a:gd name="connsiteY1" fmla="*/ 0 h 6388100"/>
              <a:gd name="connsiteX2" fmla="*/ 2247900 w 2247900"/>
              <a:gd name="connsiteY2" fmla="*/ 6388100 h 6388100"/>
              <a:gd name="connsiteX3" fmla="*/ 0 w 2247900"/>
              <a:gd name="connsiteY3" fmla="*/ 6388100 h 6388100"/>
              <a:gd name="connsiteX4" fmla="*/ 0 w 2247900"/>
              <a:gd name="connsiteY4" fmla="*/ 0 h 6388100"/>
              <a:gd name="connsiteX0" fmla="*/ 0 w 5295900"/>
              <a:gd name="connsiteY0" fmla="*/ 0 h 6388100"/>
              <a:gd name="connsiteX1" fmla="*/ 5295900 w 5295900"/>
              <a:gd name="connsiteY1" fmla="*/ 0 h 6388100"/>
              <a:gd name="connsiteX2" fmla="*/ 2247900 w 5295900"/>
              <a:gd name="connsiteY2" fmla="*/ 6388100 h 6388100"/>
              <a:gd name="connsiteX3" fmla="*/ 0 w 5295900"/>
              <a:gd name="connsiteY3" fmla="*/ 6388100 h 6388100"/>
              <a:gd name="connsiteX4" fmla="*/ 0 w 5295900"/>
              <a:gd name="connsiteY4" fmla="*/ 0 h 6388100"/>
              <a:gd name="connsiteX0" fmla="*/ 0 w 5295900"/>
              <a:gd name="connsiteY0" fmla="*/ 0 h 6400800"/>
              <a:gd name="connsiteX1" fmla="*/ 5295900 w 5295900"/>
              <a:gd name="connsiteY1" fmla="*/ 0 h 6400800"/>
              <a:gd name="connsiteX2" fmla="*/ 2171700 w 5295900"/>
              <a:gd name="connsiteY2" fmla="*/ 6400800 h 6400800"/>
              <a:gd name="connsiteX3" fmla="*/ 0 w 5295900"/>
              <a:gd name="connsiteY3" fmla="*/ 6388100 h 6400800"/>
              <a:gd name="connsiteX4" fmla="*/ 0 w 5295900"/>
              <a:gd name="connsiteY4" fmla="*/ 0 h 640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900" h="6400800">
                <a:moveTo>
                  <a:pt x="0" y="0"/>
                </a:moveTo>
                <a:lnTo>
                  <a:pt x="5295900" y="0"/>
                </a:lnTo>
                <a:lnTo>
                  <a:pt x="2171700" y="6400800"/>
                </a:lnTo>
                <a:lnTo>
                  <a:pt x="0" y="6388100"/>
                </a:lnTo>
                <a:lnTo>
                  <a:pt x="0" y="0"/>
                </a:lnTo>
                <a:close/>
              </a:path>
            </a:pathLst>
          </a:custGeom>
          <a:gradFill flip="none" rotWithShape="1">
            <a:gsLst>
              <a:gs pos="0">
                <a:srgbClr val="37BBCC"/>
              </a:gs>
              <a:gs pos="100000">
                <a:srgbClr val="F4F4F4"/>
              </a:gs>
            </a:gsLst>
            <a:lin ang="10800000" scaled="1"/>
            <a:tileRect/>
          </a:gradFill>
        </p:spPr>
        <p:txBody>
          <a:bodyPr/>
          <a:lstStyle>
            <a:lvl1pPr marL="0" indent="0" algn="ctr">
              <a:buNone/>
              <a:defRPr b="1">
                <a:latin typeface="微软雅黑" panose="020B0503020204020204" pitchFamily="34" charset="-122"/>
                <a:ea typeface="微软雅黑" panose="020B0503020204020204" pitchFamily="34" charset="-122"/>
              </a:defRPr>
            </a:lvl1pPr>
          </a:lstStyle>
          <a:p>
            <a:r>
              <a:rPr lang="zh-CN" altLang="en-US"/>
              <a:t>在此插入辅助讲解的图片</a:t>
            </a:r>
          </a:p>
        </p:txBody>
      </p:sp>
      <p:pic>
        <p:nvPicPr>
          <p:cNvPr id="4" name="图形 3">
            <a:extLst>
              <a:ext uri="{FF2B5EF4-FFF2-40B4-BE49-F238E27FC236}">
                <a16:creationId xmlns:a16="http://schemas.microsoft.com/office/drawing/2014/main" id="{B2697D12-6720-4D8F-97FB-8F78E309C1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280150"/>
            <a:ext cx="12192000" cy="577850"/>
          </a:xfrm>
          <a:prstGeom prst="rect">
            <a:avLst/>
          </a:prstGeom>
        </p:spPr>
      </p:pic>
      <p:pic>
        <p:nvPicPr>
          <p:cNvPr id="5" name="图形 4">
            <a:extLst>
              <a:ext uri="{FF2B5EF4-FFF2-40B4-BE49-F238E27FC236}">
                <a16:creationId xmlns:a16="http://schemas.microsoft.com/office/drawing/2014/main" id="{AD3B2F97-B3B6-4620-B8D5-65BC066E48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15762" y="-381000"/>
            <a:ext cx="4244809" cy="6858000"/>
          </a:xfrm>
          <a:prstGeom prst="rect">
            <a:avLst/>
          </a:prstGeom>
        </p:spPr>
      </p:pic>
      <p:pic>
        <p:nvPicPr>
          <p:cNvPr id="8" name="图形 7">
            <a:extLst>
              <a:ext uri="{FF2B5EF4-FFF2-40B4-BE49-F238E27FC236}">
                <a16:creationId xmlns:a16="http://schemas.microsoft.com/office/drawing/2014/main" id="{6C04149B-5EBB-4773-910B-27B1552994F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76238" y="1377039"/>
            <a:ext cx="999139" cy="563344"/>
          </a:xfrm>
          <a:prstGeom prst="rect">
            <a:avLst/>
          </a:prstGeom>
        </p:spPr>
      </p:pic>
      <p:sp>
        <p:nvSpPr>
          <p:cNvPr id="12" name="文本框 11">
            <a:extLst>
              <a:ext uri="{FF2B5EF4-FFF2-40B4-BE49-F238E27FC236}">
                <a16:creationId xmlns:a16="http://schemas.microsoft.com/office/drawing/2014/main" id="{E8BC9FEC-031D-427F-BBCF-5936C60847BB}"/>
              </a:ext>
            </a:extLst>
          </p:cNvPr>
          <p:cNvSpPr txBox="1"/>
          <p:nvPr userDrawn="1"/>
        </p:nvSpPr>
        <p:spPr>
          <a:xfrm>
            <a:off x="8365959" y="2248432"/>
            <a:ext cx="3886200" cy="1107996"/>
          </a:xfrm>
          <a:prstGeom prst="rect">
            <a:avLst/>
          </a:prstGeom>
          <a:noFill/>
        </p:spPr>
        <p:txBody>
          <a:bodyPr wrap="square" rtlCol="0">
            <a:spAutoFit/>
          </a:bodyPr>
          <a:lstStyle/>
          <a:p>
            <a:pPr algn="r"/>
            <a:r>
              <a:rPr lang="en-US" altLang="zh-CN" sz="6600" b="1">
                <a:ln w="19050">
                  <a:solidFill>
                    <a:srgbClr val="37BBCC"/>
                  </a:solidFill>
                </a:ln>
                <a:noFill/>
                <a:latin typeface="微软雅黑" panose="020B0503020204020204" pitchFamily="34" charset="-122"/>
                <a:ea typeface="微软雅黑" panose="020B0503020204020204" pitchFamily="34" charset="-122"/>
              </a:rPr>
              <a:t>PART 05</a:t>
            </a:r>
            <a:endParaRPr lang="zh-CN" altLang="en-US" sz="6600" b="1">
              <a:ln w="19050">
                <a:solidFill>
                  <a:srgbClr val="37BBCC"/>
                </a:solidFill>
              </a:ln>
              <a:no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A2D63D0-8E8B-492C-BFE9-DFAB0A9550C9}"/>
              </a:ext>
            </a:extLst>
          </p:cNvPr>
          <p:cNvSpPr txBox="1"/>
          <p:nvPr userDrawn="1"/>
        </p:nvSpPr>
        <p:spPr>
          <a:xfrm>
            <a:off x="8305800" y="2248432"/>
            <a:ext cx="3886200" cy="1107996"/>
          </a:xfrm>
          <a:prstGeom prst="rect">
            <a:avLst/>
          </a:prstGeom>
          <a:noFill/>
        </p:spPr>
        <p:txBody>
          <a:bodyPr wrap="square" rtlCol="0">
            <a:spAutoFit/>
          </a:bodyPr>
          <a:lstStyle/>
          <a:p>
            <a:pPr algn="r"/>
            <a:r>
              <a:rPr lang="en-US" altLang="zh-CN" sz="6600" b="1">
                <a:solidFill>
                  <a:srgbClr val="37BBCC"/>
                </a:solidFill>
                <a:latin typeface="微软雅黑" panose="020B0503020204020204" pitchFamily="34" charset="-122"/>
                <a:ea typeface="微软雅黑" panose="020B0503020204020204" pitchFamily="34" charset="-122"/>
              </a:rPr>
              <a:t>PART 05</a:t>
            </a:r>
            <a:endParaRPr lang="zh-CN" altLang="en-US" sz="6600" b="1">
              <a:solidFill>
                <a:srgbClr val="37BBCC"/>
              </a:solidFill>
              <a:latin typeface="微软雅黑" panose="020B0503020204020204" pitchFamily="34" charset="-122"/>
              <a:ea typeface="微软雅黑" panose="020B0503020204020204" pitchFamily="34" charset="-122"/>
            </a:endParaRPr>
          </a:p>
        </p:txBody>
      </p:sp>
      <p:sp>
        <p:nvSpPr>
          <p:cNvPr id="11" name="文本占位符 10">
            <a:extLst>
              <a:ext uri="{FF2B5EF4-FFF2-40B4-BE49-F238E27FC236}">
                <a16:creationId xmlns:a16="http://schemas.microsoft.com/office/drawing/2014/main" id="{00E1A789-D26E-4499-90AF-51ECD4563EEE}"/>
              </a:ext>
            </a:extLst>
          </p:cNvPr>
          <p:cNvSpPr>
            <a:spLocks noGrp="1"/>
          </p:cNvSpPr>
          <p:nvPr>
            <p:ph type="body" sz="quarter" idx="11" hasCustomPrompt="1"/>
          </p:nvPr>
        </p:nvSpPr>
        <p:spPr>
          <a:xfrm>
            <a:off x="4365171" y="3672752"/>
            <a:ext cx="7826829" cy="937348"/>
          </a:xfrm>
          <a:prstGeom prst="rect">
            <a:avLst/>
          </a:prstGeom>
        </p:spPr>
        <p:txBody>
          <a:bodyPr/>
          <a:lstStyle>
            <a:lvl1pPr algn="r">
              <a:buNone/>
              <a:defRPr sz="6600" b="1">
                <a:solidFill>
                  <a:schemeClr val="bg1"/>
                </a:solidFill>
                <a:effectLst>
                  <a:outerShdw blurRad="228600" sx="102000" sy="102000" algn="ctr" rotWithShape="0">
                    <a:prstClr val="black">
                      <a:alpha val="66000"/>
                    </a:prstClr>
                  </a:outerShdw>
                </a:effectLst>
                <a:latin typeface="微软雅黑" panose="020B0503020204020204" pitchFamily="34" charset="-122"/>
                <a:ea typeface="微软雅黑" panose="020B0503020204020204" pitchFamily="34" charset="-122"/>
              </a:defRPr>
            </a:lvl1pPr>
          </a:lstStyle>
          <a:p>
            <a:pPr lvl="0"/>
            <a:r>
              <a:rPr lang="zh-CN" altLang="en-US"/>
              <a:t>输入你的本部分标题</a:t>
            </a:r>
          </a:p>
        </p:txBody>
      </p:sp>
      <p:sp>
        <p:nvSpPr>
          <p:cNvPr id="13" name="文本占位符 10">
            <a:extLst>
              <a:ext uri="{FF2B5EF4-FFF2-40B4-BE49-F238E27FC236}">
                <a16:creationId xmlns:a16="http://schemas.microsoft.com/office/drawing/2014/main" id="{4168C59E-605D-4A6A-8579-8A7223335EC3}"/>
              </a:ext>
            </a:extLst>
          </p:cNvPr>
          <p:cNvSpPr>
            <a:spLocks noGrp="1"/>
          </p:cNvSpPr>
          <p:nvPr>
            <p:ph type="body" sz="quarter" idx="12" hasCustomPrompt="1"/>
          </p:nvPr>
        </p:nvSpPr>
        <p:spPr>
          <a:xfrm>
            <a:off x="4365171" y="4782911"/>
            <a:ext cx="7826829" cy="416378"/>
          </a:xfrm>
          <a:prstGeom prst="rect">
            <a:avLst/>
          </a:prstGeom>
        </p:spPr>
        <p:txBody>
          <a:bodyPr/>
          <a:lstStyle>
            <a:lvl1pPr algn="dist">
              <a:buNone/>
              <a:defRPr sz="2800" b="0" baseline="0">
                <a:solidFill>
                  <a:schemeClr val="bg1"/>
                </a:solidFill>
                <a:effectLst>
                  <a:outerShdw blurRad="279400" sx="102000" sy="102000" algn="ctr" rotWithShape="0">
                    <a:prstClr val="black">
                      <a:alpha val="76000"/>
                    </a:prstClr>
                  </a:outerShdw>
                </a:effectLst>
                <a:latin typeface="Century Gothic" panose="020B0502020202020204" pitchFamily="34" charset="0"/>
                <a:ea typeface="微软雅黑" panose="020B0503020204020204" pitchFamily="34" charset="-122"/>
              </a:defRPr>
            </a:lvl1pPr>
          </a:lstStyle>
          <a:p>
            <a:pPr lvl="0"/>
            <a:r>
              <a:rPr lang="en-US" altLang="zh-CN"/>
              <a:t>TEXT IN YOUR ENGLISH TITLE</a:t>
            </a:r>
            <a:endParaRPr lang="zh-CN" altLang="en-US"/>
          </a:p>
        </p:txBody>
      </p:sp>
      <p:sp>
        <p:nvSpPr>
          <p:cNvPr id="36" name="矩形: 圆角 35">
            <a:extLst>
              <a:ext uri="{FF2B5EF4-FFF2-40B4-BE49-F238E27FC236}">
                <a16:creationId xmlns:a16="http://schemas.microsoft.com/office/drawing/2014/main" id="{07E7A59B-93BA-4352-83BC-8CBD591C3BCF}"/>
              </a:ext>
            </a:extLst>
          </p:cNvPr>
          <p:cNvSpPr/>
          <p:nvPr userDrawn="1"/>
        </p:nvSpPr>
        <p:spPr>
          <a:xfrm>
            <a:off x="7796892" y="6218011"/>
            <a:ext cx="1985285" cy="514704"/>
          </a:xfrm>
          <a:prstGeom prst="roundRect">
            <a:avLst>
              <a:gd name="adj" fmla="val 50000"/>
            </a:avLst>
          </a:prstGeom>
          <a:solidFill>
            <a:schemeClr val="tx1">
              <a:alpha val="61000"/>
            </a:schemeClr>
          </a:solidFill>
          <a:ln>
            <a:noFill/>
          </a:ln>
          <a:effectLst>
            <a:outerShdw blurRad="203200" sx="102000" sy="102000" algn="c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D52EAD3D-84B8-4B57-853A-BB41B867BF7E}"/>
              </a:ext>
            </a:extLst>
          </p:cNvPr>
          <p:cNvSpPr/>
          <p:nvPr userDrawn="1"/>
        </p:nvSpPr>
        <p:spPr>
          <a:xfrm>
            <a:off x="9994446" y="6218011"/>
            <a:ext cx="1985285" cy="514704"/>
          </a:xfrm>
          <a:prstGeom prst="roundRect">
            <a:avLst>
              <a:gd name="adj" fmla="val 50000"/>
            </a:avLst>
          </a:prstGeom>
          <a:solidFill>
            <a:schemeClr val="tx1">
              <a:alpha val="61000"/>
            </a:schemeClr>
          </a:solidFill>
          <a:ln>
            <a:noFill/>
          </a:ln>
          <a:effectLst>
            <a:outerShdw blurRad="203200" sx="102000" sy="102000" algn="c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占位符 38">
            <a:extLst>
              <a:ext uri="{FF2B5EF4-FFF2-40B4-BE49-F238E27FC236}">
                <a16:creationId xmlns:a16="http://schemas.microsoft.com/office/drawing/2014/main" id="{649460E6-3705-4C5B-9189-582D771EFBD6}"/>
              </a:ext>
            </a:extLst>
          </p:cNvPr>
          <p:cNvSpPr>
            <a:spLocks noGrp="1"/>
          </p:cNvSpPr>
          <p:nvPr>
            <p:ph type="body" sz="quarter" idx="13" hasCustomPrompt="1"/>
          </p:nvPr>
        </p:nvSpPr>
        <p:spPr>
          <a:xfrm>
            <a:off x="7796891" y="6311900"/>
            <a:ext cx="1985286" cy="514350"/>
          </a:xfrm>
          <a:prstGeom prst="rect">
            <a:avLst/>
          </a:prstGeom>
        </p:spPr>
        <p:txBody>
          <a:bodyPr/>
          <a:lstStyle>
            <a:lvl1pPr algn="ctr">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a:t>关键词</a:t>
            </a:r>
          </a:p>
        </p:txBody>
      </p:sp>
      <p:sp>
        <p:nvSpPr>
          <p:cNvPr id="40" name="文本占位符 38">
            <a:extLst>
              <a:ext uri="{FF2B5EF4-FFF2-40B4-BE49-F238E27FC236}">
                <a16:creationId xmlns:a16="http://schemas.microsoft.com/office/drawing/2014/main" id="{639E8B61-BE89-47F0-9731-987C7081622E}"/>
              </a:ext>
            </a:extLst>
          </p:cNvPr>
          <p:cNvSpPr>
            <a:spLocks noGrp="1"/>
          </p:cNvSpPr>
          <p:nvPr>
            <p:ph type="body" sz="quarter" idx="14" hasCustomPrompt="1"/>
          </p:nvPr>
        </p:nvSpPr>
        <p:spPr>
          <a:xfrm>
            <a:off x="9994445" y="6311900"/>
            <a:ext cx="1985286" cy="514350"/>
          </a:xfrm>
          <a:prstGeom prst="rect">
            <a:avLst/>
          </a:prstGeom>
        </p:spPr>
        <p:txBody>
          <a:bodyPr/>
          <a:lstStyle>
            <a:lvl1pPr algn="ctr">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a:t>关键词</a:t>
            </a:r>
          </a:p>
        </p:txBody>
      </p:sp>
    </p:spTree>
    <p:extLst>
      <p:ext uri="{BB962C8B-B14F-4D97-AF65-F5344CB8AC3E}">
        <p14:creationId xmlns:p14="http://schemas.microsoft.com/office/powerpoint/2010/main" val="341230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63" presetClass="path" presetSubtype="0" accel="50000" decel="50000" fill="hold" grpId="1" nodeType="withEffect">
                                  <p:stCondLst>
                                    <p:cond delay="600"/>
                                  </p:stCondLst>
                                  <p:childTnLst>
                                    <p:animMotion origin="layout" path="M -4.375E-6 -4.44444E-6 L 0.02344 -4.44444E-6 " pathEditMode="relative" rAng="0" ptsTypes="AA">
                                      <p:cBhvr>
                                        <p:cTn id="14" dur="10000" fill="hold"/>
                                        <p:tgtEl>
                                          <p:spTgt spid="7"/>
                                        </p:tgtEl>
                                        <p:attrNameLst>
                                          <p:attrName>ppt_x</p:attrName>
                                          <p:attrName>ppt_y</p:attrName>
                                        </p:attrNameLst>
                                      </p:cBhvr>
                                      <p:rCtr x="1172" y="0"/>
                                    </p:animMotion>
                                  </p:childTnLst>
                                </p:cTn>
                              </p:par>
                              <p:par>
                                <p:cTn id="15" presetID="2" presetClass="entr" presetSubtype="8" decel="10000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63" presetClass="path" presetSubtype="0" accel="50000" decel="50000" fill="hold" nodeType="withEffect">
                                  <p:stCondLst>
                                    <p:cond delay="600"/>
                                  </p:stCondLst>
                                  <p:childTnLst>
                                    <p:animMotion origin="layout" path="M -4.375E-6 -4.44444E-6 L 0.02344 -4.44444E-6 " pathEditMode="relative" rAng="0" ptsTypes="AA">
                                      <p:cBhvr>
                                        <p:cTn id="20" dur="10000" fill="hold"/>
                                        <p:tgtEl>
                                          <p:spTgt spid="5"/>
                                        </p:tgtEl>
                                        <p:attrNameLst>
                                          <p:attrName>ppt_x</p:attrName>
                                          <p:attrName>ppt_y</p:attrName>
                                        </p:attrNameLst>
                                      </p:cBhvr>
                                      <p:rCtr x="1172" y="0"/>
                                    </p:animMotion>
                                  </p:childTnLst>
                                </p:cTn>
                              </p:par>
                              <p:par>
                                <p:cTn id="21" presetID="2" presetClass="entr" presetSubtype="2" decel="100000" fill="hold" nodeType="withEffect">
                                  <p:stCondLst>
                                    <p:cond delay="2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3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200"/>
                                  </p:stCondLst>
                                  <p:childTnLst>
                                    <p:set>
                                      <p:cBhvr>
                                        <p:cTn id="34" dur="1" fill="hold">
                                          <p:stCondLst>
                                            <p:cond delay="0"/>
                                          </p:stCondLst>
                                        </p:cTn>
                                        <p:tgtEl>
                                          <p:spTgt spid="11">
                                            <p:txEl>
                                              <p:pRg st="0" end="0"/>
                                            </p:txEl>
                                          </p:spTgt>
                                        </p:tgtEl>
                                        <p:attrNameLst>
                                          <p:attrName>style.visibility</p:attrName>
                                        </p:attrNameLst>
                                      </p:cBhvr>
                                      <p:to>
                                        <p:strVal val="visible"/>
                                      </p:to>
                                    </p:set>
                                    <p:anim calcmode="lin" valueType="num">
                                      <p:cBhvr additive="base">
                                        <p:cTn id="3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1">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20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20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2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1+#ppt_w/2"/>
                                          </p:val>
                                        </p:tav>
                                        <p:tav tm="100000">
                                          <p:val>
                                            <p:strVal val="#ppt_x"/>
                                          </p:val>
                                        </p:tav>
                                      </p:tavLst>
                                    </p:anim>
                                    <p:anim calcmode="lin" valueType="num">
                                      <p:cBhvr additive="base">
                                        <p:cTn id="52" dur="500" fill="hold"/>
                                        <p:tgtEl>
                                          <p:spTgt spid="39"/>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1+#ppt_w/2"/>
                                          </p:val>
                                        </p:tav>
                                        <p:tav tm="100000">
                                          <p:val>
                                            <p:strVal val="#ppt_x"/>
                                          </p:val>
                                        </p:tav>
                                      </p:tavLst>
                                    </p:anim>
                                    <p:anim calcmode="lin" valueType="num">
                                      <p:cBhvr additive="base">
                                        <p:cTn id="56"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p:bldP spid="9" grpId="0"/>
      <p:bldP spid="11" grpId="0" build="p">
        <p:tmplLst>
          <p:tmpl lvl="1">
            <p:tnLst>
              <p:par>
                <p:cTn presetID="2" presetClass="entr" presetSubtype="2"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36" grpId="0" animBg="1"/>
      <p:bldP spid="37" grpId="0" animBg="1"/>
      <p:bldP spid="39" grpId="0">
        <p:tmplLst>
          <p:tmpl>
            <p:tnLst>
              <p:par>
                <p:cTn presetID="2" presetClass="entr" presetSubtype="2" decel="10000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背景">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1D6DD6E-4421-4162-87D1-C9E17C2F8B82}"/>
              </a:ext>
            </a:extLst>
          </p:cNvPr>
          <p:cNvGrpSpPr/>
          <p:nvPr userDrawn="1"/>
        </p:nvGrpSpPr>
        <p:grpSpPr>
          <a:xfrm>
            <a:off x="0" y="260607"/>
            <a:ext cx="24384000" cy="450850"/>
            <a:chOff x="0" y="473075"/>
            <a:chExt cx="24384000" cy="450850"/>
          </a:xfrm>
        </p:grpSpPr>
        <p:pic>
          <p:nvPicPr>
            <p:cNvPr id="6" name="图形 5">
              <a:extLst>
                <a:ext uri="{FF2B5EF4-FFF2-40B4-BE49-F238E27FC236}">
                  <a16:creationId xmlns:a16="http://schemas.microsoft.com/office/drawing/2014/main" id="{9D35B0FF-796B-42B0-8B6D-82C1DCE332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7" name="图形 6">
              <a:extLst>
                <a:ext uri="{FF2B5EF4-FFF2-40B4-BE49-F238E27FC236}">
                  <a16:creationId xmlns:a16="http://schemas.microsoft.com/office/drawing/2014/main" id="{D0306ECE-658C-49EF-9BF6-EC9E19BF5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14" name="组合 13">
            <a:extLst>
              <a:ext uri="{FF2B5EF4-FFF2-40B4-BE49-F238E27FC236}">
                <a16:creationId xmlns:a16="http://schemas.microsoft.com/office/drawing/2014/main" id="{088EA670-3810-4200-8372-D6BACE2BA058}"/>
              </a:ext>
            </a:extLst>
          </p:cNvPr>
          <p:cNvGrpSpPr/>
          <p:nvPr userDrawn="1"/>
        </p:nvGrpSpPr>
        <p:grpSpPr>
          <a:xfrm>
            <a:off x="0" y="314582"/>
            <a:ext cx="24384000" cy="342900"/>
            <a:chOff x="0" y="3625850"/>
            <a:chExt cx="24384000" cy="342900"/>
          </a:xfrm>
        </p:grpSpPr>
        <p:pic>
          <p:nvPicPr>
            <p:cNvPr id="5" name="图形 4">
              <a:extLst>
                <a:ext uri="{FF2B5EF4-FFF2-40B4-BE49-F238E27FC236}">
                  <a16:creationId xmlns:a16="http://schemas.microsoft.com/office/drawing/2014/main" id="{FC37DBF3-32B1-4A8C-A28B-8B974A3C16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13" name="图形 12">
              <a:extLst>
                <a:ext uri="{FF2B5EF4-FFF2-40B4-BE49-F238E27FC236}">
                  <a16:creationId xmlns:a16="http://schemas.microsoft.com/office/drawing/2014/main" id="{6E44DDA8-B4CA-4195-9737-BA6AC0C813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16" name="组合 15">
            <a:extLst>
              <a:ext uri="{FF2B5EF4-FFF2-40B4-BE49-F238E27FC236}">
                <a16:creationId xmlns:a16="http://schemas.microsoft.com/office/drawing/2014/main" id="{51E26470-B5D7-4AF0-A38D-1155C152ACE9}"/>
              </a:ext>
            </a:extLst>
          </p:cNvPr>
          <p:cNvGrpSpPr/>
          <p:nvPr userDrawn="1"/>
        </p:nvGrpSpPr>
        <p:grpSpPr>
          <a:xfrm>
            <a:off x="0" y="247907"/>
            <a:ext cx="24384000" cy="476250"/>
            <a:chOff x="0" y="3429000"/>
            <a:chExt cx="24384000" cy="476250"/>
          </a:xfrm>
        </p:grpSpPr>
        <p:pic>
          <p:nvPicPr>
            <p:cNvPr id="4" name="图形 3">
              <a:extLst>
                <a:ext uri="{FF2B5EF4-FFF2-40B4-BE49-F238E27FC236}">
                  <a16:creationId xmlns:a16="http://schemas.microsoft.com/office/drawing/2014/main" id="{55E47E82-D29E-4E20-911B-1D43A857E6A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15" name="图形 14">
              <a:extLst>
                <a:ext uri="{FF2B5EF4-FFF2-40B4-BE49-F238E27FC236}">
                  <a16:creationId xmlns:a16="http://schemas.microsoft.com/office/drawing/2014/main" id="{A7C64F56-2F47-48CF-ADD6-5C3C4EE9005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18" name="组合 17">
            <a:extLst>
              <a:ext uri="{FF2B5EF4-FFF2-40B4-BE49-F238E27FC236}">
                <a16:creationId xmlns:a16="http://schemas.microsoft.com/office/drawing/2014/main" id="{F6460D70-71B3-4F3D-83D4-E94F24C12161}"/>
              </a:ext>
            </a:extLst>
          </p:cNvPr>
          <p:cNvGrpSpPr/>
          <p:nvPr userDrawn="1"/>
        </p:nvGrpSpPr>
        <p:grpSpPr>
          <a:xfrm>
            <a:off x="0" y="260607"/>
            <a:ext cx="24384000" cy="450850"/>
            <a:chOff x="0" y="1793875"/>
            <a:chExt cx="24384000" cy="450850"/>
          </a:xfrm>
        </p:grpSpPr>
        <p:pic>
          <p:nvPicPr>
            <p:cNvPr id="3" name="图形 2">
              <a:extLst>
                <a:ext uri="{FF2B5EF4-FFF2-40B4-BE49-F238E27FC236}">
                  <a16:creationId xmlns:a16="http://schemas.microsoft.com/office/drawing/2014/main" id="{297091E8-8929-41CC-97F8-6D99B541E15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17" name="图形 16">
              <a:extLst>
                <a:ext uri="{FF2B5EF4-FFF2-40B4-BE49-F238E27FC236}">
                  <a16:creationId xmlns:a16="http://schemas.microsoft.com/office/drawing/2014/main" id="{D9C058AC-1EC0-4709-89A0-39F05AFDE4D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grpSp>
        <p:nvGrpSpPr>
          <p:cNvPr id="19" name="组合 18">
            <a:extLst>
              <a:ext uri="{FF2B5EF4-FFF2-40B4-BE49-F238E27FC236}">
                <a16:creationId xmlns:a16="http://schemas.microsoft.com/office/drawing/2014/main" id="{E97A737B-7FC7-441C-9024-790C0CEB70C5}"/>
              </a:ext>
            </a:extLst>
          </p:cNvPr>
          <p:cNvGrpSpPr/>
          <p:nvPr userDrawn="1"/>
        </p:nvGrpSpPr>
        <p:grpSpPr>
          <a:xfrm>
            <a:off x="-12192000" y="6092568"/>
            <a:ext cx="24384000" cy="450850"/>
            <a:chOff x="0" y="473075"/>
            <a:chExt cx="24384000" cy="450850"/>
          </a:xfrm>
        </p:grpSpPr>
        <p:pic>
          <p:nvPicPr>
            <p:cNvPr id="20" name="图形 19">
              <a:extLst>
                <a:ext uri="{FF2B5EF4-FFF2-40B4-BE49-F238E27FC236}">
                  <a16:creationId xmlns:a16="http://schemas.microsoft.com/office/drawing/2014/main" id="{E35F8C69-A109-4652-A13E-6BD07EB872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21" name="图形 20">
              <a:extLst>
                <a:ext uri="{FF2B5EF4-FFF2-40B4-BE49-F238E27FC236}">
                  <a16:creationId xmlns:a16="http://schemas.microsoft.com/office/drawing/2014/main" id="{EA167359-FFD5-40BC-9B7E-EC769A40D4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22" name="组合 21">
            <a:extLst>
              <a:ext uri="{FF2B5EF4-FFF2-40B4-BE49-F238E27FC236}">
                <a16:creationId xmlns:a16="http://schemas.microsoft.com/office/drawing/2014/main" id="{15640CD9-7612-490A-A79D-2D3006FC716A}"/>
              </a:ext>
            </a:extLst>
          </p:cNvPr>
          <p:cNvGrpSpPr/>
          <p:nvPr userDrawn="1"/>
        </p:nvGrpSpPr>
        <p:grpSpPr>
          <a:xfrm>
            <a:off x="-12192000" y="6146543"/>
            <a:ext cx="24384000" cy="342900"/>
            <a:chOff x="0" y="3625850"/>
            <a:chExt cx="24384000" cy="342900"/>
          </a:xfrm>
        </p:grpSpPr>
        <p:pic>
          <p:nvPicPr>
            <p:cNvPr id="23" name="图形 22">
              <a:extLst>
                <a:ext uri="{FF2B5EF4-FFF2-40B4-BE49-F238E27FC236}">
                  <a16:creationId xmlns:a16="http://schemas.microsoft.com/office/drawing/2014/main" id="{6CC4DCA6-5E30-4A75-81BE-7E2C4559382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24" name="图形 23">
              <a:extLst>
                <a:ext uri="{FF2B5EF4-FFF2-40B4-BE49-F238E27FC236}">
                  <a16:creationId xmlns:a16="http://schemas.microsoft.com/office/drawing/2014/main" id="{DBDAAAEC-9FE1-4F7E-9D93-FF107C860E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25" name="组合 24">
            <a:extLst>
              <a:ext uri="{FF2B5EF4-FFF2-40B4-BE49-F238E27FC236}">
                <a16:creationId xmlns:a16="http://schemas.microsoft.com/office/drawing/2014/main" id="{99C111AF-68BE-413A-9FA1-5A1A615E421F}"/>
              </a:ext>
            </a:extLst>
          </p:cNvPr>
          <p:cNvGrpSpPr/>
          <p:nvPr userDrawn="1"/>
        </p:nvGrpSpPr>
        <p:grpSpPr>
          <a:xfrm>
            <a:off x="-12192000" y="6079868"/>
            <a:ext cx="24384000" cy="476250"/>
            <a:chOff x="0" y="3429000"/>
            <a:chExt cx="24384000" cy="476250"/>
          </a:xfrm>
        </p:grpSpPr>
        <p:pic>
          <p:nvPicPr>
            <p:cNvPr id="26" name="图形 25">
              <a:extLst>
                <a:ext uri="{FF2B5EF4-FFF2-40B4-BE49-F238E27FC236}">
                  <a16:creationId xmlns:a16="http://schemas.microsoft.com/office/drawing/2014/main" id="{3C1B51A0-5526-4BDC-ADE5-438E122815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27" name="图形 26">
              <a:extLst>
                <a:ext uri="{FF2B5EF4-FFF2-40B4-BE49-F238E27FC236}">
                  <a16:creationId xmlns:a16="http://schemas.microsoft.com/office/drawing/2014/main" id="{C6A27040-CC51-4F74-BC51-E4D9473B42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28" name="组合 27">
            <a:extLst>
              <a:ext uri="{FF2B5EF4-FFF2-40B4-BE49-F238E27FC236}">
                <a16:creationId xmlns:a16="http://schemas.microsoft.com/office/drawing/2014/main" id="{E82C9649-1501-433F-A364-E861CDD5138F}"/>
              </a:ext>
            </a:extLst>
          </p:cNvPr>
          <p:cNvGrpSpPr/>
          <p:nvPr userDrawn="1"/>
        </p:nvGrpSpPr>
        <p:grpSpPr>
          <a:xfrm>
            <a:off x="-12192000" y="6092568"/>
            <a:ext cx="24384000" cy="450850"/>
            <a:chOff x="0" y="1793875"/>
            <a:chExt cx="24384000" cy="450850"/>
          </a:xfrm>
        </p:grpSpPr>
        <p:pic>
          <p:nvPicPr>
            <p:cNvPr id="29" name="图形 28">
              <a:extLst>
                <a:ext uri="{FF2B5EF4-FFF2-40B4-BE49-F238E27FC236}">
                  <a16:creationId xmlns:a16="http://schemas.microsoft.com/office/drawing/2014/main" id="{312AFAD0-3DA5-4868-ADF5-CF34CEA9007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30" name="图形 29">
              <a:extLst>
                <a:ext uri="{FF2B5EF4-FFF2-40B4-BE49-F238E27FC236}">
                  <a16:creationId xmlns:a16="http://schemas.microsoft.com/office/drawing/2014/main" id="{A5F1863D-B877-4A34-A526-1B4A946BCF2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pic>
        <p:nvPicPr>
          <p:cNvPr id="31" name="图形 30">
            <a:extLst>
              <a:ext uri="{FF2B5EF4-FFF2-40B4-BE49-F238E27FC236}">
                <a16:creationId xmlns:a16="http://schemas.microsoft.com/office/drawing/2014/main" id="{36A45442-2C52-4526-8231-B4943640094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 y="243135"/>
            <a:ext cx="3295650" cy="481022"/>
          </a:xfrm>
          <a:prstGeom prst="rect">
            <a:avLst/>
          </a:prstGeom>
        </p:spPr>
      </p:pic>
      <p:sp>
        <p:nvSpPr>
          <p:cNvPr id="33" name="文本占位符 32">
            <a:extLst>
              <a:ext uri="{FF2B5EF4-FFF2-40B4-BE49-F238E27FC236}">
                <a16:creationId xmlns:a16="http://schemas.microsoft.com/office/drawing/2014/main" id="{EA5F9A8D-A77A-45B7-986C-AD5D1391D12D}"/>
              </a:ext>
            </a:extLst>
          </p:cNvPr>
          <p:cNvSpPr>
            <a:spLocks noGrp="1"/>
          </p:cNvSpPr>
          <p:nvPr>
            <p:ph type="body" sz="quarter" idx="10" hasCustomPrompt="1"/>
          </p:nvPr>
        </p:nvSpPr>
        <p:spPr>
          <a:xfrm>
            <a:off x="0" y="286960"/>
            <a:ext cx="2438400" cy="468312"/>
          </a:xfrm>
          <a:prstGeom prst="rect">
            <a:avLst/>
          </a:prstGeom>
        </p:spPr>
        <p:txBody>
          <a:bodyPr/>
          <a:lstStyle>
            <a:lvl1pPr>
              <a:buNone/>
              <a:defRPr sz="2400" b="1">
                <a:solidFill>
                  <a:srgbClr val="36BDCE"/>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spTree>
    <p:extLst>
      <p:ext uri="{BB962C8B-B14F-4D97-AF65-F5344CB8AC3E}">
        <p14:creationId xmlns:p14="http://schemas.microsoft.com/office/powerpoint/2010/main" val="174382614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0 -3.33333E-6 L -1 -3.33333E-6 " pathEditMode="relative" rAng="0" ptsTypes="AA">
                                      <p:cBhvr>
                                        <p:cTn id="6" dur="8000" fill="hold"/>
                                        <p:tgtEl>
                                          <p:spTgt spid="8"/>
                                        </p:tgtEl>
                                        <p:attrNameLst>
                                          <p:attrName>ppt_x</p:attrName>
                                          <p:attrName>ppt_y</p:attrName>
                                        </p:attrNameLst>
                                      </p:cBhvr>
                                      <p:rCtr x="-50000" y="0"/>
                                    </p:animMotion>
                                  </p:childTnLst>
                                </p:cTn>
                              </p:par>
                              <p:par>
                                <p:cTn id="7" presetID="35" presetClass="path" presetSubtype="0" repeatCount="indefinite" fill="hold" nodeType="withEffect">
                                  <p:stCondLst>
                                    <p:cond delay="0"/>
                                  </p:stCondLst>
                                  <p:childTnLst>
                                    <p:animMotion origin="layout" path="M 0 -3.33333E-6 L -1 -3.33333E-6 " pathEditMode="relative" rAng="0" ptsTypes="AA">
                                      <p:cBhvr>
                                        <p:cTn id="8" dur="7000" fill="hold"/>
                                        <p:tgtEl>
                                          <p:spTgt spid="14"/>
                                        </p:tgtEl>
                                        <p:attrNameLst>
                                          <p:attrName>ppt_x</p:attrName>
                                          <p:attrName>ppt_y</p:attrName>
                                        </p:attrNameLst>
                                      </p:cBhvr>
                                      <p:rCtr x="-50000" y="0"/>
                                    </p:animMotion>
                                  </p:childTnLst>
                                </p:cTn>
                              </p:par>
                              <p:par>
                                <p:cTn id="9" presetID="35" presetClass="path" presetSubtype="0" repeatCount="indefinite" fill="hold" nodeType="withEffect">
                                  <p:stCondLst>
                                    <p:cond delay="0"/>
                                  </p:stCondLst>
                                  <p:childTnLst>
                                    <p:animMotion origin="layout" path="M 0 -3.33333E-6 L -1 -3.33333E-6 " pathEditMode="relative" rAng="0" ptsTypes="AA">
                                      <p:cBhvr>
                                        <p:cTn id="10" dur="6000" fill="hold"/>
                                        <p:tgtEl>
                                          <p:spTgt spid="16"/>
                                        </p:tgtEl>
                                        <p:attrNameLst>
                                          <p:attrName>ppt_x</p:attrName>
                                          <p:attrName>ppt_y</p:attrName>
                                        </p:attrNameLst>
                                      </p:cBhvr>
                                      <p:rCtr x="-50000" y="0"/>
                                    </p:animMotion>
                                  </p:childTnLst>
                                </p:cTn>
                              </p:par>
                              <p:par>
                                <p:cTn id="11" presetID="35" presetClass="path" presetSubtype="0" repeatCount="indefinite" fill="hold" nodeType="withEffect">
                                  <p:stCondLst>
                                    <p:cond delay="0"/>
                                  </p:stCondLst>
                                  <p:childTnLst>
                                    <p:animMotion origin="layout" path="M 0 -3.33333E-6 L -1 -3.33333E-6 " pathEditMode="relative" rAng="0" ptsTypes="AA">
                                      <p:cBhvr>
                                        <p:cTn id="12" dur="9000" fill="hold"/>
                                        <p:tgtEl>
                                          <p:spTgt spid="18"/>
                                        </p:tgtEl>
                                        <p:attrNameLst>
                                          <p:attrName>ppt_x</p:attrName>
                                          <p:attrName>ppt_y</p:attrName>
                                        </p:attrNameLst>
                                      </p:cBhvr>
                                      <p:rCtr x="-50000" y="0"/>
                                    </p:animMotion>
                                  </p:childTnLst>
                                </p:cTn>
                              </p:par>
                              <p:par>
                                <p:cTn id="13" presetID="63" presetClass="path" presetSubtype="0" repeatCount="indefinite" fill="hold" nodeType="withEffect">
                                  <p:stCondLst>
                                    <p:cond delay="0"/>
                                  </p:stCondLst>
                                  <p:childTnLst>
                                    <p:animMotion origin="layout" path="M 0 3.7037E-6 L 1 3.7037E-6 " pathEditMode="relative" rAng="0" ptsTypes="AA">
                                      <p:cBhvr>
                                        <p:cTn id="14" dur="8000" fill="hold"/>
                                        <p:tgtEl>
                                          <p:spTgt spid="19"/>
                                        </p:tgtEl>
                                        <p:attrNameLst>
                                          <p:attrName>ppt_x</p:attrName>
                                          <p:attrName>ppt_y</p:attrName>
                                        </p:attrNameLst>
                                      </p:cBhvr>
                                      <p:rCtr x="50000" y="0"/>
                                    </p:animMotion>
                                  </p:childTnLst>
                                </p:cTn>
                              </p:par>
                              <p:par>
                                <p:cTn id="15" presetID="63" presetClass="path" presetSubtype="0" repeatCount="indefinite" fill="hold" nodeType="withEffect">
                                  <p:stCondLst>
                                    <p:cond delay="0"/>
                                  </p:stCondLst>
                                  <p:childTnLst>
                                    <p:animMotion origin="layout" path="M 0 3.7037E-6 L 1 3.7037E-6 " pathEditMode="relative" rAng="0" ptsTypes="AA">
                                      <p:cBhvr>
                                        <p:cTn id="16" dur="7000" fill="hold"/>
                                        <p:tgtEl>
                                          <p:spTgt spid="22"/>
                                        </p:tgtEl>
                                        <p:attrNameLst>
                                          <p:attrName>ppt_x</p:attrName>
                                          <p:attrName>ppt_y</p:attrName>
                                        </p:attrNameLst>
                                      </p:cBhvr>
                                      <p:rCtr x="50000" y="0"/>
                                    </p:animMotion>
                                  </p:childTnLst>
                                </p:cTn>
                              </p:par>
                              <p:par>
                                <p:cTn id="17" presetID="63" presetClass="path" presetSubtype="0" repeatCount="indefinite" fill="hold" nodeType="withEffect">
                                  <p:stCondLst>
                                    <p:cond delay="0"/>
                                  </p:stCondLst>
                                  <p:childTnLst>
                                    <p:animMotion origin="layout" path="M 0 3.7037E-6 L 1 3.7037E-6 " pathEditMode="relative" rAng="0" ptsTypes="AA">
                                      <p:cBhvr>
                                        <p:cTn id="18" dur="6000" fill="hold"/>
                                        <p:tgtEl>
                                          <p:spTgt spid="25"/>
                                        </p:tgtEl>
                                        <p:attrNameLst>
                                          <p:attrName>ppt_x</p:attrName>
                                          <p:attrName>ppt_y</p:attrName>
                                        </p:attrNameLst>
                                      </p:cBhvr>
                                      <p:rCtr x="50000" y="0"/>
                                    </p:animMotion>
                                  </p:childTnLst>
                                </p:cTn>
                              </p:par>
                              <p:par>
                                <p:cTn id="19" presetID="63" presetClass="path" presetSubtype="0" repeatCount="indefinite" fill="hold" nodeType="withEffect">
                                  <p:stCondLst>
                                    <p:cond delay="0"/>
                                  </p:stCondLst>
                                  <p:childTnLst>
                                    <p:animMotion origin="layout" path="M 0 3.7037E-6 L 1 3.7037E-6 " pathEditMode="relative" rAng="0" ptsTypes="AA">
                                      <p:cBhvr>
                                        <p:cTn id="20" dur="9000" fill="hold"/>
                                        <p:tgtEl>
                                          <p:spTgt spid="28"/>
                                        </p:tgtEl>
                                        <p:attrNameLst>
                                          <p:attrName>ppt_x</p:attrName>
                                          <p:attrName>ppt_y</p:attrName>
                                        </p:attrNameLst>
                                      </p:cBhvr>
                                      <p:rCtr x="50000" y="0"/>
                                    </p:animMotion>
                                  </p:childTnLst>
                                </p:cTn>
                              </p:par>
                              <p:par>
                                <p:cTn id="21" presetID="2" presetClass="entr" presetSubtype="8" decel="10000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 calcmode="lin" valueType="num">
                                      <p:cBhvr additive="base">
                                        <p:cTn id="27"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80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空白背景2">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1D6DD6E-4421-4162-87D1-C9E17C2F8B82}"/>
              </a:ext>
            </a:extLst>
          </p:cNvPr>
          <p:cNvGrpSpPr/>
          <p:nvPr userDrawn="1"/>
        </p:nvGrpSpPr>
        <p:grpSpPr>
          <a:xfrm>
            <a:off x="0" y="260607"/>
            <a:ext cx="24384000" cy="450850"/>
            <a:chOff x="0" y="473075"/>
            <a:chExt cx="24384000" cy="450850"/>
          </a:xfrm>
          <a:solidFill>
            <a:srgbClr val="CFFF5E"/>
          </a:solidFill>
        </p:grpSpPr>
        <p:pic>
          <p:nvPicPr>
            <p:cNvPr id="6" name="图形 5">
              <a:extLst>
                <a:ext uri="{FF2B5EF4-FFF2-40B4-BE49-F238E27FC236}">
                  <a16:creationId xmlns:a16="http://schemas.microsoft.com/office/drawing/2014/main" id="{9D35B0FF-796B-42B0-8B6D-82C1DCE332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7" name="图形 6">
              <a:extLst>
                <a:ext uri="{FF2B5EF4-FFF2-40B4-BE49-F238E27FC236}">
                  <a16:creationId xmlns:a16="http://schemas.microsoft.com/office/drawing/2014/main" id="{D0306ECE-658C-49EF-9BF6-EC9E19BF5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14" name="组合 13">
            <a:extLst>
              <a:ext uri="{FF2B5EF4-FFF2-40B4-BE49-F238E27FC236}">
                <a16:creationId xmlns:a16="http://schemas.microsoft.com/office/drawing/2014/main" id="{088EA670-3810-4200-8372-D6BACE2BA058}"/>
              </a:ext>
            </a:extLst>
          </p:cNvPr>
          <p:cNvGrpSpPr/>
          <p:nvPr userDrawn="1"/>
        </p:nvGrpSpPr>
        <p:grpSpPr>
          <a:xfrm>
            <a:off x="0" y="314582"/>
            <a:ext cx="24384000" cy="342900"/>
            <a:chOff x="0" y="3625850"/>
            <a:chExt cx="24384000" cy="342900"/>
          </a:xfrm>
        </p:grpSpPr>
        <p:pic>
          <p:nvPicPr>
            <p:cNvPr id="5" name="图形 4">
              <a:extLst>
                <a:ext uri="{FF2B5EF4-FFF2-40B4-BE49-F238E27FC236}">
                  <a16:creationId xmlns:a16="http://schemas.microsoft.com/office/drawing/2014/main" id="{FC37DBF3-32B1-4A8C-A28B-8B974A3C16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13" name="图形 12">
              <a:extLst>
                <a:ext uri="{FF2B5EF4-FFF2-40B4-BE49-F238E27FC236}">
                  <a16:creationId xmlns:a16="http://schemas.microsoft.com/office/drawing/2014/main" id="{6E44DDA8-B4CA-4195-9737-BA6AC0C813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16" name="组合 15">
            <a:extLst>
              <a:ext uri="{FF2B5EF4-FFF2-40B4-BE49-F238E27FC236}">
                <a16:creationId xmlns:a16="http://schemas.microsoft.com/office/drawing/2014/main" id="{51E26470-B5D7-4AF0-A38D-1155C152ACE9}"/>
              </a:ext>
            </a:extLst>
          </p:cNvPr>
          <p:cNvGrpSpPr/>
          <p:nvPr userDrawn="1"/>
        </p:nvGrpSpPr>
        <p:grpSpPr>
          <a:xfrm>
            <a:off x="0" y="247907"/>
            <a:ext cx="24384000" cy="476250"/>
            <a:chOff x="0" y="3429000"/>
            <a:chExt cx="24384000" cy="476250"/>
          </a:xfrm>
          <a:solidFill>
            <a:srgbClr val="2CBCF5"/>
          </a:solidFill>
        </p:grpSpPr>
        <p:pic>
          <p:nvPicPr>
            <p:cNvPr id="4" name="图形 3">
              <a:extLst>
                <a:ext uri="{FF2B5EF4-FFF2-40B4-BE49-F238E27FC236}">
                  <a16:creationId xmlns:a16="http://schemas.microsoft.com/office/drawing/2014/main" id="{55E47E82-D29E-4E20-911B-1D43A857E6A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15" name="图形 14">
              <a:extLst>
                <a:ext uri="{FF2B5EF4-FFF2-40B4-BE49-F238E27FC236}">
                  <a16:creationId xmlns:a16="http://schemas.microsoft.com/office/drawing/2014/main" id="{A7C64F56-2F47-48CF-ADD6-5C3C4EE9005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18" name="组合 17">
            <a:extLst>
              <a:ext uri="{FF2B5EF4-FFF2-40B4-BE49-F238E27FC236}">
                <a16:creationId xmlns:a16="http://schemas.microsoft.com/office/drawing/2014/main" id="{F6460D70-71B3-4F3D-83D4-E94F24C12161}"/>
              </a:ext>
            </a:extLst>
          </p:cNvPr>
          <p:cNvGrpSpPr/>
          <p:nvPr userDrawn="1"/>
        </p:nvGrpSpPr>
        <p:grpSpPr>
          <a:xfrm>
            <a:off x="0" y="260607"/>
            <a:ext cx="24384000" cy="450850"/>
            <a:chOff x="0" y="1793875"/>
            <a:chExt cx="24384000" cy="450850"/>
          </a:xfrm>
          <a:solidFill>
            <a:srgbClr val="55FFBF"/>
          </a:solidFill>
        </p:grpSpPr>
        <p:pic>
          <p:nvPicPr>
            <p:cNvPr id="3" name="图形 2">
              <a:extLst>
                <a:ext uri="{FF2B5EF4-FFF2-40B4-BE49-F238E27FC236}">
                  <a16:creationId xmlns:a16="http://schemas.microsoft.com/office/drawing/2014/main" id="{297091E8-8929-41CC-97F8-6D99B541E15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17" name="图形 16">
              <a:extLst>
                <a:ext uri="{FF2B5EF4-FFF2-40B4-BE49-F238E27FC236}">
                  <a16:creationId xmlns:a16="http://schemas.microsoft.com/office/drawing/2014/main" id="{D9C058AC-1EC0-4709-89A0-39F05AFDE4D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grpSp>
        <p:nvGrpSpPr>
          <p:cNvPr id="19" name="组合 18">
            <a:extLst>
              <a:ext uri="{FF2B5EF4-FFF2-40B4-BE49-F238E27FC236}">
                <a16:creationId xmlns:a16="http://schemas.microsoft.com/office/drawing/2014/main" id="{E97A737B-7FC7-441C-9024-790C0CEB70C5}"/>
              </a:ext>
            </a:extLst>
          </p:cNvPr>
          <p:cNvGrpSpPr/>
          <p:nvPr userDrawn="1"/>
        </p:nvGrpSpPr>
        <p:grpSpPr>
          <a:xfrm>
            <a:off x="-12192000" y="6092568"/>
            <a:ext cx="24384000" cy="450850"/>
            <a:chOff x="0" y="473075"/>
            <a:chExt cx="24384000" cy="450850"/>
          </a:xfrm>
          <a:solidFill>
            <a:srgbClr val="55FFBF"/>
          </a:solidFill>
        </p:grpSpPr>
        <p:pic>
          <p:nvPicPr>
            <p:cNvPr id="20" name="图形 19">
              <a:extLst>
                <a:ext uri="{FF2B5EF4-FFF2-40B4-BE49-F238E27FC236}">
                  <a16:creationId xmlns:a16="http://schemas.microsoft.com/office/drawing/2014/main" id="{E35F8C69-A109-4652-A13E-6BD07EB872B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0" y="473075"/>
              <a:ext cx="12192000" cy="450850"/>
            </a:xfrm>
            <a:prstGeom prst="rect">
              <a:avLst/>
            </a:prstGeom>
          </p:spPr>
        </p:pic>
        <p:pic>
          <p:nvPicPr>
            <p:cNvPr id="21" name="图形 20">
              <a:extLst>
                <a:ext uri="{FF2B5EF4-FFF2-40B4-BE49-F238E27FC236}">
                  <a16:creationId xmlns:a16="http://schemas.microsoft.com/office/drawing/2014/main" id="{EA167359-FFD5-40BC-9B7E-EC769A40D4F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2192000" y="473075"/>
              <a:ext cx="12192000" cy="450850"/>
            </a:xfrm>
            <a:prstGeom prst="rect">
              <a:avLst/>
            </a:prstGeom>
          </p:spPr>
        </p:pic>
      </p:grpSp>
      <p:grpSp>
        <p:nvGrpSpPr>
          <p:cNvPr id="22" name="组合 21">
            <a:extLst>
              <a:ext uri="{FF2B5EF4-FFF2-40B4-BE49-F238E27FC236}">
                <a16:creationId xmlns:a16="http://schemas.microsoft.com/office/drawing/2014/main" id="{15640CD9-7612-490A-A79D-2D3006FC716A}"/>
              </a:ext>
            </a:extLst>
          </p:cNvPr>
          <p:cNvGrpSpPr/>
          <p:nvPr userDrawn="1"/>
        </p:nvGrpSpPr>
        <p:grpSpPr>
          <a:xfrm>
            <a:off x="-12192000" y="6146543"/>
            <a:ext cx="24384000" cy="342900"/>
            <a:chOff x="0" y="3625850"/>
            <a:chExt cx="24384000" cy="342900"/>
          </a:xfrm>
        </p:grpSpPr>
        <p:pic>
          <p:nvPicPr>
            <p:cNvPr id="23" name="图形 22">
              <a:extLst>
                <a:ext uri="{FF2B5EF4-FFF2-40B4-BE49-F238E27FC236}">
                  <a16:creationId xmlns:a16="http://schemas.microsoft.com/office/drawing/2014/main" id="{6CC4DCA6-5E30-4A75-81BE-7E2C4559382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24" name="图形 23">
              <a:extLst>
                <a:ext uri="{FF2B5EF4-FFF2-40B4-BE49-F238E27FC236}">
                  <a16:creationId xmlns:a16="http://schemas.microsoft.com/office/drawing/2014/main" id="{DBDAAAEC-9FE1-4F7E-9D93-FF107C860E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25" name="组合 24">
            <a:extLst>
              <a:ext uri="{FF2B5EF4-FFF2-40B4-BE49-F238E27FC236}">
                <a16:creationId xmlns:a16="http://schemas.microsoft.com/office/drawing/2014/main" id="{99C111AF-68BE-413A-9FA1-5A1A615E421F}"/>
              </a:ext>
            </a:extLst>
          </p:cNvPr>
          <p:cNvGrpSpPr/>
          <p:nvPr userDrawn="1"/>
        </p:nvGrpSpPr>
        <p:grpSpPr>
          <a:xfrm>
            <a:off x="-12192000" y="6079868"/>
            <a:ext cx="24384000" cy="476250"/>
            <a:chOff x="0" y="3429000"/>
            <a:chExt cx="24384000" cy="476250"/>
          </a:xfrm>
          <a:solidFill>
            <a:srgbClr val="2CBCF5"/>
          </a:solidFill>
        </p:grpSpPr>
        <p:pic>
          <p:nvPicPr>
            <p:cNvPr id="26" name="图形 25">
              <a:extLst>
                <a:ext uri="{FF2B5EF4-FFF2-40B4-BE49-F238E27FC236}">
                  <a16:creationId xmlns:a16="http://schemas.microsoft.com/office/drawing/2014/main" id="{3C1B51A0-5526-4BDC-ADE5-438E122815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27" name="图形 26">
              <a:extLst>
                <a:ext uri="{FF2B5EF4-FFF2-40B4-BE49-F238E27FC236}">
                  <a16:creationId xmlns:a16="http://schemas.microsoft.com/office/drawing/2014/main" id="{C6A27040-CC51-4F74-BC51-E4D9473B42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28" name="组合 27">
            <a:extLst>
              <a:ext uri="{FF2B5EF4-FFF2-40B4-BE49-F238E27FC236}">
                <a16:creationId xmlns:a16="http://schemas.microsoft.com/office/drawing/2014/main" id="{E82C9649-1501-433F-A364-E861CDD5138F}"/>
              </a:ext>
            </a:extLst>
          </p:cNvPr>
          <p:cNvGrpSpPr/>
          <p:nvPr userDrawn="1"/>
        </p:nvGrpSpPr>
        <p:grpSpPr>
          <a:xfrm>
            <a:off x="-12192000" y="6092568"/>
            <a:ext cx="24384000" cy="450850"/>
            <a:chOff x="0" y="1793875"/>
            <a:chExt cx="24384000" cy="450850"/>
          </a:xfrm>
          <a:solidFill>
            <a:srgbClr val="CFFF5E"/>
          </a:solidFill>
        </p:grpSpPr>
        <p:pic>
          <p:nvPicPr>
            <p:cNvPr id="29" name="图形 28">
              <a:extLst>
                <a:ext uri="{FF2B5EF4-FFF2-40B4-BE49-F238E27FC236}">
                  <a16:creationId xmlns:a16="http://schemas.microsoft.com/office/drawing/2014/main" id="{312AFAD0-3DA5-4868-ADF5-CF34CEA9007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0" y="1793875"/>
              <a:ext cx="12192000" cy="450850"/>
            </a:xfrm>
            <a:prstGeom prst="rect">
              <a:avLst/>
            </a:prstGeom>
          </p:spPr>
        </p:pic>
        <p:pic>
          <p:nvPicPr>
            <p:cNvPr id="30" name="图形 29">
              <a:extLst>
                <a:ext uri="{FF2B5EF4-FFF2-40B4-BE49-F238E27FC236}">
                  <a16:creationId xmlns:a16="http://schemas.microsoft.com/office/drawing/2014/main" id="{A5F1863D-B877-4A34-A526-1B4A946BCF2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2192000" y="1793875"/>
              <a:ext cx="12192000" cy="450850"/>
            </a:xfrm>
            <a:prstGeom prst="rect">
              <a:avLst/>
            </a:prstGeom>
          </p:spPr>
        </p:pic>
      </p:grpSp>
      <p:pic>
        <p:nvPicPr>
          <p:cNvPr id="31" name="图形 30">
            <a:extLst>
              <a:ext uri="{FF2B5EF4-FFF2-40B4-BE49-F238E27FC236}">
                <a16:creationId xmlns:a16="http://schemas.microsoft.com/office/drawing/2014/main" id="{36A45442-2C52-4526-8231-B4943640094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 y="243135"/>
            <a:ext cx="3295650" cy="481022"/>
          </a:xfrm>
          <a:prstGeom prst="rect">
            <a:avLst/>
          </a:prstGeom>
        </p:spPr>
      </p:pic>
      <p:sp>
        <p:nvSpPr>
          <p:cNvPr id="33" name="文本占位符 32">
            <a:extLst>
              <a:ext uri="{FF2B5EF4-FFF2-40B4-BE49-F238E27FC236}">
                <a16:creationId xmlns:a16="http://schemas.microsoft.com/office/drawing/2014/main" id="{EA5F9A8D-A77A-45B7-986C-AD5D1391D12D}"/>
              </a:ext>
            </a:extLst>
          </p:cNvPr>
          <p:cNvSpPr>
            <a:spLocks noGrp="1"/>
          </p:cNvSpPr>
          <p:nvPr>
            <p:ph type="body" sz="quarter" idx="10" hasCustomPrompt="1"/>
          </p:nvPr>
        </p:nvSpPr>
        <p:spPr>
          <a:xfrm>
            <a:off x="0" y="286960"/>
            <a:ext cx="2438400" cy="468312"/>
          </a:xfrm>
          <a:prstGeom prst="rect">
            <a:avLst/>
          </a:prstGeom>
        </p:spPr>
        <p:txBody>
          <a:bodyPr/>
          <a:lstStyle>
            <a:lvl1pPr>
              <a:buNone/>
              <a:defRPr sz="2400" b="1">
                <a:solidFill>
                  <a:srgbClr val="36BDCE"/>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spTree>
    <p:extLst>
      <p:ext uri="{BB962C8B-B14F-4D97-AF65-F5344CB8AC3E}">
        <p14:creationId xmlns:p14="http://schemas.microsoft.com/office/powerpoint/2010/main" val="63256238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0 -3.33333E-6 L -1 -3.33333E-6 " pathEditMode="relative" rAng="0" ptsTypes="AA">
                                      <p:cBhvr>
                                        <p:cTn id="6" dur="8000" fill="hold"/>
                                        <p:tgtEl>
                                          <p:spTgt spid="8"/>
                                        </p:tgtEl>
                                        <p:attrNameLst>
                                          <p:attrName>ppt_x</p:attrName>
                                          <p:attrName>ppt_y</p:attrName>
                                        </p:attrNameLst>
                                      </p:cBhvr>
                                      <p:rCtr x="-50000" y="0"/>
                                    </p:animMotion>
                                  </p:childTnLst>
                                </p:cTn>
                              </p:par>
                              <p:par>
                                <p:cTn id="7" presetID="35" presetClass="path" presetSubtype="0" repeatCount="indefinite" fill="hold" nodeType="withEffect">
                                  <p:stCondLst>
                                    <p:cond delay="0"/>
                                  </p:stCondLst>
                                  <p:childTnLst>
                                    <p:animMotion origin="layout" path="M 0 -3.33333E-6 L -1 -3.33333E-6 " pathEditMode="relative" rAng="0" ptsTypes="AA">
                                      <p:cBhvr>
                                        <p:cTn id="8" dur="7000" fill="hold"/>
                                        <p:tgtEl>
                                          <p:spTgt spid="14"/>
                                        </p:tgtEl>
                                        <p:attrNameLst>
                                          <p:attrName>ppt_x</p:attrName>
                                          <p:attrName>ppt_y</p:attrName>
                                        </p:attrNameLst>
                                      </p:cBhvr>
                                      <p:rCtr x="-50000" y="0"/>
                                    </p:animMotion>
                                  </p:childTnLst>
                                </p:cTn>
                              </p:par>
                              <p:par>
                                <p:cTn id="9" presetID="35" presetClass="path" presetSubtype="0" repeatCount="indefinite" fill="hold" nodeType="withEffect">
                                  <p:stCondLst>
                                    <p:cond delay="0"/>
                                  </p:stCondLst>
                                  <p:childTnLst>
                                    <p:animMotion origin="layout" path="M 0 -3.33333E-6 L -1 -3.33333E-6 " pathEditMode="relative" rAng="0" ptsTypes="AA">
                                      <p:cBhvr>
                                        <p:cTn id="10" dur="6000" fill="hold"/>
                                        <p:tgtEl>
                                          <p:spTgt spid="16"/>
                                        </p:tgtEl>
                                        <p:attrNameLst>
                                          <p:attrName>ppt_x</p:attrName>
                                          <p:attrName>ppt_y</p:attrName>
                                        </p:attrNameLst>
                                      </p:cBhvr>
                                      <p:rCtr x="-50000" y="0"/>
                                    </p:animMotion>
                                  </p:childTnLst>
                                </p:cTn>
                              </p:par>
                              <p:par>
                                <p:cTn id="11" presetID="35" presetClass="path" presetSubtype="0" repeatCount="indefinite" fill="hold" nodeType="withEffect">
                                  <p:stCondLst>
                                    <p:cond delay="0"/>
                                  </p:stCondLst>
                                  <p:childTnLst>
                                    <p:animMotion origin="layout" path="M 0 -3.33333E-6 L -1 -3.33333E-6 " pathEditMode="relative" rAng="0" ptsTypes="AA">
                                      <p:cBhvr>
                                        <p:cTn id="12" dur="9000" fill="hold"/>
                                        <p:tgtEl>
                                          <p:spTgt spid="18"/>
                                        </p:tgtEl>
                                        <p:attrNameLst>
                                          <p:attrName>ppt_x</p:attrName>
                                          <p:attrName>ppt_y</p:attrName>
                                        </p:attrNameLst>
                                      </p:cBhvr>
                                      <p:rCtr x="-50000" y="0"/>
                                    </p:animMotion>
                                  </p:childTnLst>
                                </p:cTn>
                              </p:par>
                              <p:par>
                                <p:cTn id="13" presetID="63" presetClass="path" presetSubtype="0" repeatCount="indefinite" fill="hold" nodeType="withEffect">
                                  <p:stCondLst>
                                    <p:cond delay="0"/>
                                  </p:stCondLst>
                                  <p:childTnLst>
                                    <p:animMotion origin="layout" path="M 0 3.7037E-6 L 1 3.7037E-6 " pathEditMode="relative" rAng="0" ptsTypes="AA">
                                      <p:cBhvr>
                                        <p:cTn id="14" dur="8000" fill="hold"/>
                                        <p:tgtEl>
                                          <p:spTgt spid="19"/>
                                        </p:tgtEl>
                                        <p:attrNameLst>
                                          <p:attrName>ppt_x</p:attrName>
                                          <p:attrName>ppt_y</p:attrName>
                                        </p:attrNameLst>
                                      </p:cBhvr>
                                      <p:rCtr x="50000" y="0"/>
                                    </p:animMotion>
                                  </p:childTnLst>
                                </p:cTn>
                              </p:par>
                              <p:par>
                                <p:cTn id="15" presetID="63" presetClass="path" presetSubtype="0" repeatCount="indefinite" fill="hold" nodeType="withEffect">
                                  <p:stCondLst>
                                    <p:cond delay="0"/>
                                  </p:stCondLst>
                                  <p:childTnLst>
                                    <p:animMotion origin="layout" path="M 0 3.7037E-6 L 1 3.7037E-6 " pathEditMode="relative" rAng="0" ptsTypes="AA">
                                      <p:cBhvr>
                                        <p:cTn id="16" dur="7000" fill="hold"/>
                                        <p:tgtEl>
                                          <p:spTgt spid="22"/>
                                        </p:tgtEl>
                                        <p:attrNameLst>
                                          <p:attrName>ppt_x</p:attrName>
                                          <p:attrName>ppt_y</p:attrName>
                                        </p:attrNameLst>
                                      </p:cBhvr>
                                      <p:rCtr x="50000" y="0"/>
                                    </p:animMotion>
                                  </p:childTnLst>
                                </p:cTn>
                              </p:par>
                              <p:par>
                                <p:cTn id="17" presetID="63" presetClass="path" presetSubtype="0" repeatCount="indefinite" fill="hold" nodeType="withEffect">
                                  <p:stCondLst>
                                    <p:cond delay="0"/>
                                  </p:stCondLst>
                                  <p:childTnLst>
                                    <p:animMotion origin="layout" path="M 0 3.7037E-6 L 1 3.7037E-6 " pathEditMode="relative" rAng="0" ptsTypes="AA">
                                      <p:cBhvr>
                                        <p:cTn id="18" dur="6000" fill="hold"/>
                                        <p:tgtEl>
                                          <p:spTgt spid="25"/>
                                        </p:tgtEl>
                                        <p:attrNameLst>
                                          <p:attrName>ppt_x</p:attrName>
                                          <p:attrName>ppt_y</p:attrName>
                                        </p:attrNameLst>
                                      </p:cBhvr>
                                      <p:rCtr x="50000" y="0"/>
                                    </p:animMotion>
                                  </p:childTnLst>
                                </p:cTn>
                              </p:par>
                              <p:par>
                                <p:cTn id="19" presetID="63" presetClass="path" presetSubtype="0" repeatCount="indefinite" fill="hold" nodeType="withEffect">
                                  <p:stCondLst>
                                    <p:cond delay="0"/>
                                  </p:stCondLst>
                                  <p:childTnLst>
                                    <p:animMotion origin="layout" path="M 0 3.7037E-6 L 1 3.7037E-6 " pathEditMode="relative" rAng="0" ptsTypes="AA">
                                      <p:cBhvr>
                                        <p:cTn id="20" dur="9000" fill="hold"/>
                                        <p:tgtEl>
                                          <p:spTgt spid="28"/>
                                        </p:tgtEl>
                                        <p:attrNameLst>
                                          <p:attrName>ppt_x</p:attrName>
                                          <p:attrName>ppt_y</p:attrName>
                                        </p:attrNameLst>
                                      </p:cBhvr>
                                      <p:rCtr x="50000" y="0"/>
                                    </p:animMotion>
                                  </p:childTnLst>
                                </p:cTn>
                              </p:par>
                              <p:par>
                                <p:cTn id="21" presetID="2" presetClass="entr" presetSubtype="8" decel="10000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 calcmode="lin" valueType="num">
                                      <p:cBhvr additive="base">
                                        <p:cTn id="27"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背景3">
    <p:spTree>
      <p:nvGrpSpPr>
        <p:cNvPr id="1" name=""/>
        <p:cNvGrpSpPr/>
        <p:nvPr/>
      </p:nvGrpSpPr>
      <p:grpSpPr>
        <a:xfrm>
          <a:off x="0" y="0"/>
          <a:ext cx="0" cy="0"/>
          <a:chOff x="0" y="0"/>
          <a:chExt cx="0" cy="0"/>
        </a:xfrm>
      </p:grpSpPr>
      <p:pic>
        <p:nvPicPr>
          <p:cNvPr id="6" name="图形 5">
            <a:extLst>
              <a:ext uri="{FF2B5EF4-FFF2-40B4-BE49-F238E27FC236}">
                <a16:creationId xmlns:a16="http://schemas.microsoft.com/office/drawing/2014/main" id="{D3934D2D-B7A9-464B-B7C7-9BAB465C66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0" y="1010652"/>
            <a:ext cx="2511483" cy="5847347"/>
          </a:xfrm>
          <a:prstGeom prst="rect">
            <a:avLst/>
          </a:prstGeom>
        </p:spPr>
      </p:pic>
      <p:pic>
        <p:nvPicPr>
          <p:cNvPr id="7" name="图形 6">
            <a:extLst>
              <a:ext uri="{FF2B5EF4-FFF2-40B4-BE49-F238E27FC236}">
                <a16:creationId xmlns:a16="http://schemas.microsoft.com/office/drawing/2014/main" id="{D881AD9A-7DE2-4DC6-B976-DF0BDECB956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2468880" cy="6858000"/>
          </a:xfrm>
          <a:prstGeom prst="rect">
            <a:avLst/>
          </a:prstGeom>
        </p:spPr>
      </p:pic>
      <p:pic>
        <p:nvPicPr>
          <p:cNvPr id="3" name="图形 2">
            <a:extLst>
              <a:ext uri="{FF2B5EF4-FFF2-40B4-BE49-F238E27FC236}">
                <a16:creationId xmlns:a16="http://schemas.microsoft.com/office/drawing/2014/main" id="{E55179EA-98BD-4088-AC95-22217CC2141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449195" y="0"/>
            <a:ext cx="996950" cy="6858000"/>
          </a:xfrm>
          <a:prstGeom prst="rect">
            <a:avLst/>
          </a:prstGeom>
        </p:spPr>
      </p:pic>
      <p:pic>
        <p:nvPicPr>
          <p:cNvPr id="4" name="图形 3">
            <a:extLst>
              <a:ext uri="{FF2B5EF4-FFF2-40B4-BE49-F238E27FC236}">
                <a16:creationId xmlns:a16="http://schemas.microsoft.com/office/drawing/2014/main" id="{94754A8C-932E-4361-8386-07AC9F0D541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0"/>
            <a:ext cx="3446145" cy="1104043"/>
          </a:xfrm>
          <a:prstGeom prst="rect">
            <a:avLst/>
          </a:prstGeom>
        </p:spPr>
      </p:pic>
      <p:pic>
        <p:nvPicPr>
          <p:cNvPr id="5" name="图形 4">
            <a:extLst>
              <a:ext uri="{FF2B5EF4-FFF2-40B4-BE49-F238E27FC236}">
                <a16:creationId xmlns:a16="http://schemas.microsoft.com/office/drawing/2014/main" id="{2CF210CA-0E7B-42DF-A09F-5484E10A83C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44210" y="0"/>
            <a:ext cx="1001935" cy="1104043"/>
          </a:xfrm>
          <a:prstGeom prst="rect">
            <a:avLst/>
          </a:prstGeom>
        </p:spPr>
      </p:pic>
      <p:sp>
        <p:nvSpPr>
          <p:cNvPr id="22" name="文本占位符 32">
            <a:extLst>
              <a:ext uri="{FF2B5EF4-FFF2-40B4-BE49-F238E27FC236}">
                <a16:creationId xmlns:a16="http://schemas.microsoft.com/office/drawing/2014/main" id="{213F9163-A5D9-4659-B3B2-016124F1EC37}"/>
              </a:ext>
            </a:extLst>
          </p:cNvPr>
          <p:cNvSpPr>
            <a:spLocks noGrp="1"/>
          </p:cNvSpPr>
          <p:nvPr>
            <p:ph type="body" sz="quarter" idx="11" hasCustomPrompt="1"/>
          </p:nvPr>
        </p:nvSpPr>
        <p:spPr>
          <a:xfrm>
            <a:off x="503872" y="351202"/>
            <a:ext cx="2359978" cy="391747"/>
          </a:xfrm>
          <a:prstGeom prst="rect">
            <a:avLst/>
          </a:prstGeom>
          <a:solidFill>
            <a:schemeClr val="tx1"/>
          </a:solidFill>
        </p:spPr>
        <p:txBody>
          <a:bodyPr/>
          <a:lstStyle>
            <a:lvl1pPr algn="ctr">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pic>
        <p:nvPicPr>
          <p:cNvPr id="23" name="图形 22">
            <a:extLst>
              <a:ext uri="{FF2B5EF4-FFF2-40B4-BE49-F238E27FC236}">
                <a16:creationId xmlns:a16="http://schemas.microsoft.com/office/drawing/2014/main" id="{0165E503-5207-4907-8C21-013AB38B39F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85179" y="1719251"/>
            <a:ext cx="2178671" cy="790887"/>
          </a:xfrm>
          <a:prstGeom prst="rect">
            <a:avLst/>
          </a:prstGeom>
          <a:effectLst>
            <a:outerShdw blurRad="215900" algn="ctr" rotWithShape="0">
              <a:prstClr val="black">
                <a:alpha val="78000"/>
              </a:prstClr>
            </a:outerShdw>
          </a:effectLst>
        </p:spPr>
      </p:pic>
      <p:sp>
        <p:nvSpPr>
          <p:cNvPr id="24" name="文本占位符 32">
            <a:extLst>
              <a:ext uri="{FF2B5EF4-FFF2-40B4-BE49-F238E27FC236}">
                <a16:creationId xmlns:a16="http://schemas.microsoft.com/office/drawing/2014/main" id="{0D751401-3C07-4111-B783-C188B1AF232E}"/>
              </a:ext>
            </a:extLst>
          </p:cNvPr>
          <p:cNvSpPr>
            <a:spLocks noGrp="1"/>
          </p:cNvSpPr>
          <p:nvPr>
            <p:ph type="body" sz="quarter" idx="12" hasCustomPrompt="1"/>
          </p:nvPr>
        </p:nvSpPr>
        <p:spPr>
          <a:xfrm>
            <a:off x="685179" y="1719250"/>
            <a:ext cx="2178671" cy="391747"/>
          </a:xfrm>
          <a:prstGeom prst="rect">
            <a:avLst/>
          </a:prstGeom>
          <a:noFill/>
        </p:spPr>
        <p:txBody>
          <a:bodyPr/>
          <a:lstStyle>
            <a:lvl1pPr algn="ctr">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a:t>插入副标题</a:t>
            </a:r>
          </a:p>
        </p:txBody>
      </p:sp>
      <p:sp>
        <p:nvSpPr>
          <p:cNvPr id="25" name="文本占位符 32">
            <a:extLst>
              <a:ext uri="{FF2B5EF4-FFF2-40B4-BE49-F238E27FC236}">
                <a16:creationId xmlns:a16="http://schemas.microsoft.com/office/drawing/2014/main" id="{0007FE30-F00C-4A9E-8EF7-B01E9A7D3EE5}"/>
              </a:ext>
            </a:extLst>
          </p:cNvPr>
          <p:cNvSpPr>
            <a:spLocks noGrp="1"/>
          </p:cNvSpPr>
          <p:nvPr>
            <p:ph type="body" sz="quarter" idx="13" hasCustomPrompt="1"/>
          </p:nvPr>
        </p:nvSpPr>
        <p:spPr>
          <a:xfrm>
            <a:off x="685179" y="2110997"/>
            <a:ext cx="2178671" cy="391747"/>
          </a:xfrm>
          <a:prstGeom prst="rect">
            <a:avLst/>
          </a:prstGeom>
          <a:noFill/>
        </p:spPr>
        <p:txBody>
          <a:bodyPr/>
          <a:lstStyle>
            <a:lvl1pPr algn="ctr">
              <a:buNone/>
              <a:defRPr sz="2000" b="1">
                <a:solidFill>
                  <a:schemeClr val="bg2">
                    <a:lumMod val="50000"/>
                  </a:schemeClr>
                </a:solidFill>
                <a:latin typeface="微软雅黑" panose="020B0503020204020204" pitchFamily="34" charset="-122"/>
                <a:ea typeface="微软雅黑" panose="020B0503020204020204" pitchFamily="34" charset="-122"/>
              </a:defRPr>
            </a:lvl1pPr>
          </a:lstStyle>
          <a:p>
            <a:pPr lvl="0"/>
            <a:r>
              <a:rPr lang="zh-CN" altLang="en-US"/>
              <a:t>补充说明</a:t>
            </a:r>
          </a:p>
        </p:txBody>
      </p:sp>
      <p:sp>
        <p:nvSpPr>
          <p:cNvPr id="30" name="文本占位符 29">
            <a:extLst>
              <a:ext uri="{FF2B5EF4-FFF2-40B4-BE49-F238E27FC236}">
                <a16:creationId xmlns:a16="http://schemas.microsoft.com/office/drawing/2014/main" id="{7BCD85D5-8883-431C-9421-C7ABB92B2D1B}"/>
              </a:ext>
            </a:extLst>
          </p:cNvPr>
          <p:cNvSpPr>
            <a:spLocks noGrp="1"/>
          </p:cNvSpPr>
          <p:nvPr>
            <p:ph type="body" sz="quarter" idx="14" hasCustomPrompt="1"/>
          </p:nvPr>
        </p:nvSpPr>
        <p:spPr>
          <a:xfrm>
            <a:off x="276225" y="2762250"/>
            <a:ext cx="2905125" cy="38481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endParaRPr lang="en-US" altLang="zh-CN"/>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对内容的说明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a:p>
        </p:txBody>
      </p:sp>
    </p:spTree>
    <p:extLst>
      <p:ext uri="{BB962C8B-B14F-4D97-AF65-F5344CB8AC3E}">
        <p14:creationId xmlns:p14="http://schemas.microsoft.com/office/powerpoint/2010/main" val="105745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 calcmode="lin" valueType="num">
                                      <p:cBhvr additive="base">
                                        <p:cTn id="27"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2">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 calcmode="lin" valueType="num">
                                      <p:cBhvr additive="base">
                                        <p:cTn id="3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5">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tmplLst>
          <p:tmpl lvl="1">
            <p:tnLst>
              <p:par>
                <p:cTn presetID="2" presetClass="entr" presetSubtype="8"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0-#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背景4">
    <p:spTree>
      <p:nvGrpSpPr>
        <p:cNvPr id="1" name=""/>
        <p:cNvGrpSpPr/>
        <p:nvPr/>
      </p:nvGrpSpPr>
      <p:grpSpPr>
        <a:xfrm>
          <a:off x="0" y="0"/>
          <a:ext cx="0" cy="0"/>
          <a:chOff x="0" y="0"/>
          <a:chExt cx="0" cy="0"/>
        </a:xfrm>
      </p:grpSpPr>
      <p:pic>
        <p:nvPicPr>
          <p:cNvPr id="3" name="图形 2">
            <a:extLst>
              <a:ext uri="{FF2B5EF4-FFF2-40B4-BE49-F238E27FC236}">
                <a16:creationId xmlns:a16="http://schemas.microsoft.com/office/drawing/2014/main" id="{AB06C4A7-5C96-41B3-AB52-0A7F4E2B22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1276350"/>
          </a:xfrm>
          <a:prstGeom prst="rect">
            <a:avLst/>
          </a:prstGeom>
        </p:spPr>
      </p:pic>
      <p:pic>
        <p:nvPicPr>
          <p:cNvPr id="4" name="图形 3">
            <a:extLst>
              <a:ext uri="{FF2B5EF4-FFF2-40B4-BE49-F238E27FC236}">
                <a16:creationId xmlns:a16="http://schemas.microsoft.com/office/drawing/2014/main" id="{A9285AF7-1904-4E96-968A-89899462B8A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71476" y="246898"/>
            <a:ext cx="638175" cy="638175"/>
          </a:xfrm>
          <a:prstGeom prst="rect">
            <a:avLst/>
          </a:prstGeom>
        </p:spPr>
      </p:pic>
      <p:sp>
        <p:nvSpPr>
          <p:cNvPr id="5" name="文本占位符 32">
            <a:extLst>
              <a:ext uri="{FF2B5EF4-FFF2-40B4-BE49-F238E27FC236}">
                <a16:creationId xmlns:a16="http://schemas.microsoft.com/office/drawing/2014/main" id="{222EBCA0-4D54-4B1D-AE88-5B81A555CB51}"/>
              </a:ext>
            </a:extLst>
          </p:cNvPr>
          <p:cNvSpPr>
            <a:spLocks noGrp="1"/>
          </p:cNvSpPr>
          <p:nvPr>
            <p:ph type="body" sz="quarter" idx="10" hasCustomPrompt="1"/>
          </p:nvPr>
        </p:nvSpPr>
        <p:spPr>
          <a:xfrm>
            <a:off x="1108528" y="404018"/>
            <a:ext cx="2438400" cy="468312"/>
          </a:xfrm>
          <a:prstGeom prst="rect">
            <a:avLst/>
          </a:prstGeom>
        </p:spPr>
        <p:txBody>
          <a:bodyPr/>
          <a:lstStyle>
            <a:lvl1pPr>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spTree>
    <p:extLst>
      <p:ext uri="{BB962C8B-B14F-4D97-AF65-F5344CB8AC3E}">
        <p14:creationId xmlns:p14="http://schemas.microsoft.com/office/powerpoint/2010/main" val="56997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8"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919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7" name="图形 16" hidden="1">
            <a:extLst>
              <a:ext uri="{FF2B5EF4-FFF2-40B4-BE49-F238E27FC236}">
                <a16:creationId xmlns:a16="http://schemas.microsoft.com/office/drawing/2014/main" id="{46A234C0-A38E-408A-9228-350AA91E7AC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20" name="图形 19">
            <a:extLst>
              <a:ext uri="{FF2B5EF4-FFF2-40B4-BE49-F238E27FC236}">
                <a16:creationId xmlns:a16="http://schemas.microsoft.com/office/drawing/2014/main" id="{2175E56A-2B7C-4B59-B9E2-47514167A8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267"/>
            <a:ext cx="12191999" cy="476250"/>
          </a:xfrm>
          <a:prstGeom prst="rect">
            <a:avLst/>
          </a:prstGeom>
        </p:spPr>
      </p:pic>
      <p:sp>
        <p:nvSpPr>
          <p:cNvPr id="70" name="文本框 69">
            <a:extLst>
              <a:ext uri="{FF2B5EF4-FFF2-40B4-BE49-F238E27FC236}">
                <a16:creationId xmlns:a16="http://schemas.microsoft.com/office/drawing/2014/main" id="{67F4ED84-D59C-4928-8C07-BCCF0D225FAA}"/>
              </a:ext>
            </a:extLst>
          </p:cNvPr>
          <p:cNvSpPr txBox="1"/>
          <p:nvPr userDrawn="1"/>
        </p:nvSpPr>
        <p:spPr>
          <a:xfrm>
            <a:off x="310755" y="369407"/>
            <a:ext cx="1463050" cy="523220"/>
          </a:xfrm>
          <a:prstGeom prst="rect">
            <a:avLst/>
          </a:prstGeom>
          <a:noFill/>
        </p:spPr>
        <p:txBody>
          <a:bodyPr wrap="square" rtlCol="0">
            <a:spAutoFit/>
          </a:bodyPr>
          <a:lstStyle/>
          <a:p>
            <a:pPr algn="ctr"/>
            <a:r>
              <a:rPr lang="zh-CN" altLang="en-US" sz="2800" b="1">
                <a:ln w="12700">
                  <a:solidFill>
                    <a:srgbClr val="288E9C"/>
                  </a:solidFill>
                </a:ln>
                <a:noFill/>
                <a:latin typeface="微软雅黑" panose="020B0503020204020204" pitchFamily="34" charset="-122"/>
                <a:ea typeface="微软雅黑" panose="020B0503020204020204" pitchFamily="34" charset="-122"/>
              </a:rPr>
              <a:t>目录</a:t>
            </a:r>
          </a:p>
        </p:txBody>
      </p:sp>
      <p:sp>
        <p:nvSpPr>
          <p:cNvPr id="69" name="文本框 68">
            <a:extLst>
              <a:ext uri="{FF2B5EF4-FFF2-40B4-BE49-F238E27FC236}">
                <a16:creationId xmlns:a16="http://schemas.microsoft.com/office/drawing/2014/main" id="{2A05CF0D-B2F4-419A-8DA7-39A87C60B692}"/>
              </a:ext>
            </a:extLst>
          </p:cNvPr>
          <p:cNvSpPr txBox="1"/>
          <p:nvPr userDrawn="1"/>
        </p:nvSpPr>
        <p:spPr>
          <a:xfrm>
            <a:off x="414285" y="375757"/>
            <a:ext cx="1141466" cy="523220"/>
          </a:xfrm>
          <a:prstGeom prst="rect">
            <a:avLst/>
          </a:prstGeom>
          <a:noFill/>
        </p:spPr>
        <p:txBody>
          <a:bodyPr wrap="square" rtlCol="0">
            <a:spAutoFit/>
          </a:bodyPr>
          <a:lstStyle/>
          <a:p>
            <a:pPr algn="ctr"/>
            <a:r>
              <a:rPr lang="zh-CN" altLang="en-US" sz="2800" b="1">
                <a:solidFill>
                  <a:schemeClr val="tx1"/>
                </a:solidFill>
                <a:latin typeface="微软雅黑" panose="020B0503020204020204" pitchFamily="34" charset="-122"/>
                <a:ea typeface="微软雅黑" panose="020B0503020204020204" pitchFamily="34" charset="-122"/>
              </a:rPr>
              <a:t>目录</a:t>
            </a:r>
          </a:p>
        </p:txBody>
      </p:sp>
      <p:pic>
        <p:nvPicPr>
          <p:cNvPr id="19" name="图形 18">
            <a:extLst>
              <a:ext uri="{FF2B5EF4-FFF2-40B4-BE49-F238E27FC236}">
                <a16:creationId xmlns:a16="http://schemas.microsoft.com/office/drawing/2014/main" id="{DFA7E523-EC64-493E-A213-C2DA20C90D7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997075" y="407267"/>
            <a:ext cx="10194925" cy="476250"/>
          </a:xfrm>
          <a:prstGeom prst="rect">
            <a:avLst/>
          </a:prstGeom>
        </p:spPr>
      </p:pic>
      <p:pic>
        <p:nvPicPr>
          <p:cNvPr id="18" name="图形 17">
            <a:extLst>
              <a:ext uri="{FF2B5EF4-FFF2-40B4-BE49-F238E27FC236}">
                <a16:creationId xmlns:a16="http://schemas.microsoft.com/office/drawing/2014/main" id="{EA280BEF-B747-4B26-96EE-94D05159F52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263776" y="407267"/>
            <a:ext cx="9928224" cy="476250"/>
          </a:xfrm>
          <a:prstGeom prst="rect">
            <a:avLst/>
          </a:prstGeom>
        </p:spPr>
      </p:pic>
      <p:pic>
        <p:nvPicPr>
          <p:cNvPr id="21" name="图形 20">
            <a:extLst>
              <a:ext uri="{FF2B5EF4-FFF2-40B4-BE49-F238E27FC236}">
                <a16:creationId xmlns:a16="http://schemas.microsoft.com/office/drawing/2014/main" id="{0F44DB8C-9983-4493-843B-CE409E3FE60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0" y="6280150"/>
            <a:ext cx="12192000" cy="577850"/>
          </a:xfrm>
          <a:prstGeom prst="rect">
            <a:avLst/>
          </a:prstGeom>
        </p:spPr>
      </p:pic>
      <p:grpSp>
        <p:nvGrpSpPr>
          <p:cNvPr id="23" name="组合 22">
            <a:extLst>
              <a:ext uri="{FF2B5EF4-FFF2-40B4-BE49-F238E27FC236}">
                <a16:creationId xmlns:a16="http://schemas.microsoft.com/office/drawing/2014/main" id="{FC3A538C-AD52-41F0-91E8-07995FB15562}"/>
              </a:ext>
            </a:extLst>
          </p:cNvPr>
          <p:cNvGrpSpPr/>
          <p:nvPr userDrawn="1"/>
        </p:nvGrpSpPr>
        <p:grpSpPr>
          <a:xfrm>
            <a:off x="926714" y="1357312"/>
            <a:ext cx="1876235" cy="4575715"/>
            <a:chOff x="926714" y="1357312"/>
            <a:chExt cx="1876235" cy="4575715"/>
          </a:xfrm>
        </p:grpSpPr>
        <p:pic>
          <p:nvPicPr>
            <p:cNvPr id="22" name="图形 21">
              <a:extLst>
                <a:ext uri="{FF2B5EF4-FFF2-40B4-BE49-F238E27FC236}">
                  <a16:creationId xmlns:a16="http://schemas.microsoft.com/office/drawing/2014/main" id="{789763C8-26ED-4F39-85EE-19BB8E1F464F}"/>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926714" y="1357312"/>
              <a:ext cx="1876235" cy="4575715"/>
            </a:xfrm>
            <a:prstGeom prst="rect">
              <a:avLst/>
            </a:prstGeom>
          </p:spPr>
        </p:pic>
        <p:grpSp>
          <p:nvGrpSpPr>
            <p:cNvPr id="5" name="图形 2">
              <a:extLst>
                <a:ext uri="{FF2B5EF4-FFF2-40B4-BE49-F238E27FC236}">
                  <a16:creationId xmlns:a16="http://schemas.microsoft.com/office/drawing/2014/main" id="{748A7039-3015-4698-AA7C-C6196CD98889}"/>
                </a:ext>
              </a:extLst>
            </p:cNvPr>
            <p:cNvGrpSpPr/>
            <p:nvPr/>
          </p:nvGrpSpPr>
          <p:grpSpPr>
            <a:xfrm>
              <a:off x="1670049" y="1357312"/>
              <a:ext cx="488951" cy="660373"/>
              <a:chOff x="5285723" y="2171700"/>
              <a:chExt cx="1858327" cy="2509837"/>
            </a:xfrm>
            <a:gradFill>
              <a:gsLst>
                <a:gs pos="52000">
                  <a:srgbClr val="F95857"/>
                </a:gs>
                <a:gs pos="0">
                  <a:srgbClr val="222477"/>
                </a:gs>
                <a:gs pos="100000">
                  <a:srgbClr val="EBC6D2"/>
                </a:gs>
              </a:gsLst>
              <a:lin ang="5400000" scaled="1"/>
            </a:gradFill>
          </p:grpSpPr>
          <p:sp>
            <p:nvSpPr>
              <p:cNvPr id="6" name="任意多边形: 形状 5">
                <a:extLst>
                  <a:ext uri="{FF2B5EF4-FFF2-40B4-BE49-F238E27FC236}">
                    <a16:creationId xmlns:a16="http://schemas.microsoft.com/office/drawing/2014/main" id="{1B7A44AD-5F3D-422F-8FB7-49675D52CC9A}"/>
                  </a:ext>
                </a:extLst>
              </p:cNvPr>
              <p:cNvSpPr/>
              <p:nvPr/>
            </p:nvSpPr>
            <p:spPr>
              <a:xfrm>
                <a:off x="5780070" y="2171700"/>
                <a:ext cx="645794" cy="538162"/>
              </a:xfrm>
              <a:custGeom>
                <a:avLst/>
                <a:gdLst>
                  <a:gd name="connsiteX0" fmla="*/ 322898 w 645794"/>
                  <a:gd name="connsiteY0" fmla="*/ 308610 h 538162"/>
                  <a:gd name="connsiteX1" fmla="*/ 552450 w 645794"/>
                  <a:gd name="connsiteY1" fmla="*/ 538163 h 538162"/>
                  <a:gd name="connsiteX2" fmla="*/ 645795 w 645794"/>
                  <a:gd name="connsiteY2" fmla="*/ 444818 h 538162"/>
                  <a:gd name="connsiteX3" fmla="*/ 401003 w 645794"/>
                  <a:gd name="connsiteY3" fmla="*/ 200978 h 538162"/>
                  <a:gd name="connsiteX4" fmla="*/ 401003 w 645794"/>
                  <a:gd name="connsiteY4" fmla="*/ 0 h 538162"/>
                  <a:gd name="connsiteX5" fmla="*/ 244792 w 645794"/>
                  <a:gd name="connsiteY5" fmla="*/ 0 h 538162"/>
                  <a:gd name="connsiteX6" fmla="*/ 244792 w 645794"/>
                  <a:gd name="connsiteY6" fmla="*/ 200978 h 538162"/>
                  <a:gd name="connsiteX7" fmla="*/ 0 w 645794"/>
                  <a:gd name="connsiteY7" fmla="*/ 444818 h 538162"/>
                  <a:gd name="connsiteX8" fmla="*/ 93345 w 645794"/>
                  <a:gd name="connsiteY8" fmla="*/ 538163 h 53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794" h="538162">
                    <a:moveTo>
                      <a:pt x="322898" y="308610"/>
                    </a:moveTo>
                    <a:lnTo>
                      <a:pt x="552450" y="538163"/>
                    </a:lnTo>
                    <a:lnTo>
                      <a:pt x="645795" y="444818"/>
                    </a:lnTo>
                    <a:lnTo>
                      <a:pt x="401003" y="200978"/>
                    </a:lnTo>
                    <a:lnTo>
                      <a:pt x="401003" y="0"/>
                    </a:lnTo>
                    <a:lnTo>
                      <a:pt x="244792" y="0"/>
                    </a:lnTo>
                    <a:lnTo>
                      <a:pt x="244792" y="200978"/>
                    </a:lnTo>
                    <a:lnTo>
                      <a:pt x="0" y="444818"/>
                    </a:lnTo>
                    <a:lnTo>
                      <a:pt x="93345" y="538163"/>
                    </a:lnTo>
                    <a:close/>
                  </a:path>
                </a:pathLst>
              </a:custGeom>
              <a:grpFill/>
              <a:ln w="9525" cap="flat">
                <a:no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9A1C52C1-C182-4B66-BC28-3F459C5A1C08}"/>
                  </a:ext>
                </a:extLst>
              </p:cNvPr>
              <p:cNvSpPr/>
              <p:nvPr/>
            </p:nvSpPr>
            <p:spPr>
              <a:xfrm>
                <a:off x="5953425" y="2611755"/>
                <a:ext cx="316230" cy="2069782"/>
              </a:xfrm>
              <a:custGeom>
                <a:avLst/>
                <a:gdLst>
                  <a:gd name="connsiteX0" fmla="*/ 270510 w 316230"/>
                  <a:gd name="connsiteY0" fmla="*/ 79057 h 2069782"/>
                  <a:gd name="connsiteX1" fmla="*/ 191452 w 316230"/>
                  <a:gd name="connsiteY1" fmla="*/ 0 h 2069782"/>
                  <a:gd name="connsiteX2" fmla="*/ 185738 w 316230"/>
                  <a:gd name="connsiteY2" fmla="*/ 1220153 h 2069782"/>
                  <a:gd name="connsiteX3" fmla="*/ 131445 w 316230"/>
                  <a:gd name="connsiteY3" fmla="*/ 1220153 h 2069782"/>
                  <a:gd name="connsiteX4" fmla="*/ 125730 w 316230"/>
                  <a:gd name="connsiteY4" fmla="*/ 0 h 2069782"/>
                  <a:gd name="connsiteX5" fmla="*/ 46673 w 316230"/>
                  <a:gd name="connsiteY5" fmla="*/ 79057 h 2069782"/>
                  <a:gd name="connsiteX6" fmla="*/ 46673 w 316230"/>
                  <a:gd name="connsiteY6" fmla="*/ 1453515 h 2069782"/>
                  <a:gd name="connsiteX7" fmla="*/ 0 w 316230"/>
                  <a:gd name="connsiteY7" fmla="*/ 1624965 h 2069782"/>
                  <a:gd name="connsiteX8" fmla="*/ 149543 w 316230"/>
                  <a:gd name="connsiteY8" fmla="*/ 2069783 h 2069782"/>
                  <a:gd name="connsiteX9" fmla="*/ 166688 w 316230"/>
                  <a:gd name="connsiteY9" fmla="*/ 2069783 h 2069782"/>
                  <a:gd name="connsiteX10" fmla="*/ 316230 w 316230"/>
                  <a:gd name="connsiteY10" fmla="*/ 1624965 h 2069782"/>
                  <a:gd name="connsiteX11" fmla="*/ 270510 w 316230"/>
                  <a:gd name="connsiteY11" fmla="*/ 1453515 h 206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230" h="2069782">
                    <a:moveTo>
                      <a:pt x="270510" y="79057"/>
                    </a:moveTo>
                    <a:lnTo>
                      <a:pt x="191452" y="0"/>
                    </a:lnTo>
                    <a:lnTo>
                      <a:pt x="185738" y="1220153"/>
                    </a:lnTo>
                    <a:lnTo>
                      <a:pt x="131445" y="1220153"/>
                    </a:lnTo>
                    <a:lnTo>
                      <a:pt x="125730" y="0"/>
                    </a:lnTo>
                    <a:lnTo>
                      <a:pt x="46673" y="79057"/>
                    </a:lnTo>
                    <a:lnTo>
                      <a:pt x="46673" y="1453515"/>
                    </a:lnTo>
                    <a:lnTo>
                      <a:pt x="0" y="1624965"/>
                    </a:lnTo>
                    <a:lnTo>
                      <a:pt x="149543" y="2069783"/>
                    </a:lnTo>
                    <a:lnTo>
                      <a:pt x="166688" y="2069783"/>
                    </a:lnTo>
                    <a:lnTo>
                      <a:pt x="316230" y="1624965"/>
                    </a:lnTo>
                    <a:lnTo>
                      <a:pt x="270510" y="1453515"/>
                    </a:lnTo>
                    <a:close/>
                  </a:path>
                </a:pathLst>
              </a:custGeom>
              <a:grpFill/>
              <a:ln w="9525"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7A2F194E-5C25-494E-B6DD-87BDAB81F1F1}"/>
                  </a:ext>
                </a:extLst>
              </p:cNvPr>
              <p:cNvSpPr/>
              <p:nvPr/>
            </p:nvSpPr>
            <p:spPr>
              <a:xfrm>
                <a:off x="5285723" y="2907029"/>
                <a:ext cx="618172" cy="1378267"/>
              </a:xfrm>
              <a:custGeom>
                <a:avLst/>
                <a:gdLst>
                  <a:gd name="connsiteX0" fmla="*/ 618173 w 618172"/>
                  <a:gd name="connsiteY0" fmla="*/ 0 h 1378267"/>
                  <a:gd name="connsiteX1" fmla="*/ 0 w 618172"/>
                  <a:gd name="connsiteY1" fmla="*/ 988695 h 1378267"/>
                  <a:gd name="connsiteX2" fmla="*/ 0 w 618172"/>
                  <a:gd name="connsiteY2" fmla="*/ 1378268 h 1378267"/>
                  <a:gd name="connsiteX3" fmla="*/ 618173 w 618172"/>
                  <a:gd name="connsiteY3" fmla="*/ 389573 h 1378267"/>
                </a:gdLst>
                <a:ahLst/>
                <a:cxnLst>
                  <a:cxn ang="0">
                    <a:pos x="connsiteX0" y="connsiteY0"/>
                  </a:cxn>
                  <a:cxn ang="0">
                    <a:pos x="connsiteX1" y="connsiteY1"/>
                  </a:cxn>
                  <a:cxn ang="0">
                    <a:pos x="connsiteX2" y="connsiteY2"/>
                  </a:cxn>
                  <a:cxn ang="0">
                    <a:pos x="connsiteX3" y="connsiteY3"/>
                  </a:cxn>
                </a:cxnLst>
                <a:rect l="l" t="t" r="r" b="b"/>
                <a:pathLst>
                  <a:path w="618172" h="1378267">
                    <a:moveTo>
                      <a:pt x="618173" y="0"/>
                    </a:moveTo>
                    <a:lnTo>
                      <a:pt x="0" y="988695"/>
                    </a:lnTo>
                    <a:lnTo>
                      <a:pt x="0" y="1378268"/>
                    </a:lnTo>
                    <a:lnTo>
                      <a:pt x="618173" y="389573"/>
                    </a:lnTo>
                    <a:close/>
                  </a:path>
                </a:pathLst>
              </a:custGeom>
              <a:grpFill/>
              <a:ln w="9525"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9832D5FE-9396-4564-B615-56659560F97B}"/>
                  </a:ext>
                </a:extLst>
              </p:cNvPr>
              <p:cNvSpPr/>
              <p:nvPr/>
            </p:nvSpPr>
            <p:spPr>
              <a:xfrm>
                <a:off x="5285723" y="3678554"/>
                <a:ext cx="618172" cy="1002982"/>
              </a:xfrm>
              <a:custGeom>
                <a:avLst/>
                <a:gdLst>
                  <a:gd name="connsiteX0" fmla="*/ 618173 w 618172"/>
                  <a:gd name="connsiteY0" fmla="*/ 0 h 1002982"/>
                  <a:gd name="connsiteX1" fmla="*/ 0 w 618172"/>
                  <a:gd name="connsiteY1" fmla="*/ 988695 h 1002982"/>
                  <a:gd name="connsiteX2" fmla="*/ 0 w 618172"/>
                  <a:gd name="connsiteY2" fmla="*/ 1002983 h 1002982"/>
                  <a:gd name="connsiteX3" fmla="*/ 235268 w 618172"/>
                  <a:gd name="connsiteY3" fmla="*/ 1002983 h 1002982"/>
                  <a:gd name="connsiteX4" fmla="*/ 618173 w 618172"/>
                  <a:gd name="connsiteY4" fmla="*/ 390525 h 1002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172" h="1002982">
                    <a:moveTo>
                      <a:pt x="618173" y="0"/>
                    </a:moveTo>
                    <a:lnTo>
                      <a:pt x="0" y="988695"/>
                    </a:lnTo>
                    <a:lnTo>
                      <a:pt x="0" y="1002983"/>
                    </a:lnTo>
                    <a:lnTo>
                      <a:pt x="235268" y="1002983"/>
                    </a:lnTo>
                    <a:lnTo>
                      <a:pt x="618173" y="390525"/>
                    </a:lnTo>
                    <a:close/>
                  </a:path>
                </a:pathLst>
              </a:custGeom>
              <a:grpFill/>
              <a:ln w="9525"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6347FA47-8265-439B-999E-9AF492E305BD}"/>
                  </a:ext>
                </a:extLst>
              </p:cNvPr>
              <p:cNvSpPr/>
              <p:nvPr/>
            </p:nvSpPr>
            <p:spPr>
              <a:xfrm>
                <a:off x="5680058" y="4378642"/>
                <a:ext cx="264794" cy="302895"/>
              </a:xfrm>
              <a:custGeom>
                <a:avLst/>
                <a:gdLst>
                  <a:gd name="connsiteX0" fmla="*/ 0 w 264794"/>
                  <a:gd name="connsiteY0" fmla="*/ 202883 h 302895"/>
                  <a:gd name="connsiteX1" fmla="*/ 77152 w 264794"/>
                  <a:gd name="connsiteY1" fmla="*/ 302895 h 302895"/>
                  <a:gd name="connsiteX2" fmla="*/ 264795 w 264794"/>
                  <a:gd name="connsiteY2" fmla="*/ 302895 h 302895"/>
                  <a:gd name="connsiteX3" fmla="*/ 125730 w 264794"/>
                  <a:gd name="connsiteY3" fmla="*/ 0 h 302895"/>
                </a:gdLst>
                <a:ahLst/>
                <a:cxnLst>
                  <a:cxn ang="0">
                    <a:pos x="connsiteX0" y="connsiteY0"/>
                  </a:cxn>
                  <a:cxn ang="0">
                    <a:pos x="connsiteX1" y="connsiteY1"/>
                  </a:cxn>
                  <a:cxn ang="0">
                    <a:pos x="connsiteX2" y="connsiteY2"/>
                  </a:cxn>
                  <a:cxn ang="0">
                    <a:pos x="connsiteX3" y="connsiteY3"/>
                  </a:cxn>
                </a:cxnLst>
                <a:rect l="l" t="t" r="r" b="b"/>
                <a:pathLst>
                  <a:path w="264794" h="302895">
                    <a:moveTo>
                      <a:pt x="0" y="202883"/>
                    </a:moveTo>
                    <a:lnTo>
                      <a:pt x="77152" y="302895"/>
                    </a:lnTo>
                    <a:lnTo>
                      <a:pt x="264795" y="302895"/>
                    </a:lnTo>
                    <a:lnTo>
                      <a:pt x="125730" y="0"/>
                    </a:lnTo>
                    <a:close/>
                  </a:path>
                </a:pathLst>
              </a:custGeom>
              <a:grpFill/>
              <a:ln w="9525"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B9757102-B9CC-42B5-AC90-EE47A448EDB1}"/>
                  </a:ext>
                </a:extLst>
              </p:cNvPr>
              <p:cNvSpPr/>
              <p:nvPr/>
            </p:nvSpPr>
            <p:spPr>
              <a:xfrm>
                <a:off x="6287752" y="3983354"/>
                <a:ext cx="856297" cy="698182"/>
              </a:xfrm>
              <a:custGeom>
                <a:avLst/>
                <a:gdLst>
                  <a:gd name="connsiteX0" fmla="*/ 283845 w 856297"/>
                  <a:gd name="connsiteY0" fmla="*/ 439103 h 698182"/>
                  <a:gd name="connsiteX1" fmla="*/ 283845 w 856297"/>
                  <a:gd name="connsiteY1" fmla="*/ 8573 h 698182"/>
                  <a:gd name="connsiteX2" fmla="*/ 0 w 856297"/>
                  <a:gd name="connsiteY2" fmla="*/ 698183 h 698182"/>
                  <a:gd name="connsiteX3" fmla="*/ 178118 w 856297"/>
                  <a:gd name="connsiteY3" fmla="*/ 698183 h 698182"/>
                  <a:gd name="connsiteX4" fmla="*/ 856298 w 856297"/>
                  <a:gd name="connsiteY4" fmla="*/ 0 h 698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297" h="698182">
                    <a:moveTo>
                      <a:pt x="283845" y="439103"/>
                    </a:moveTo>
                    <a:lnTo>
                      <a:pt x="283845" y="8573"/>
                    </a:lnTo>
                    <a:lnTo>
                      <a:pt x="0" y="698183"/>
                    </a:lnTo>
                    <a:lnTo>
                      <a:pt x="178118" y="698183"/>
                    </a:lnTo>
                    <a:lnTo>
                      <a:pt x="856298" y="0"/>
                    </a:lnTo>
                    <a:close/>
                  </a:path>
                </a:pathLst>
              </a:custGeom>
              <a:grpFill/>
              <a:ln w="9525"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AFDCBBEB-9367-4728-9811-D9397DD4439B}"/>
                  </a:ext>
                </a:extLst>
              </p:cNvPr>
              <p:cNvSpPr/>
              <p:nvPr/>
            </p:nvSpPr>
            <p:spPr>
              <a:xfrm>
                <a:off x="6303945" y="2753677"/>
                <a:ext cx="641985" cy="1427797"/>
              </a:xfrm>
              <a:custGeom>
                <a:avLst/>
                <a:gdLst>
                  <a:gd name="connsiteX0" fmla="*/ 0 w 641985"/>
                  <a:gd name="connsiteY0" fmla="*/ 1427798 h 1427797"/>
                  <a:gd name="connsiteX1" fmla="*/ 641985 w 641985"/>
                  <a:gd name="connsiteY1" fmla="*/ 395288 h 1427797"/>
                  <a:gd name="connsiteX2" fmla="*/ 641985 w 641985"/>
                  <a:gd name="connsiteY2" fmla="*/ 0 h 1427797"/>
                  <a:gd name="connsiteX3" fmla="*/ 0 w 641985"/>
                  <a:gd name="connsiteY3" fmla="*/ 1036320 h 1427797"/>
                </a:gdLst>
                <a:ahLst/>
                <a:cxnLst>
                  <a:cxn ang="0">
                    <a:pos x="connsiteX0" y="connsiteY0"/>
                  </a:cxn>
                  <a:cxn ang="0">
                    <a:pos x="connsiteX1" y="connsiteY1"/>
                  </a:cxn>
                  <a:cxn ang="0">
                    <a:pos x="connsiteX2" y="connsiteY2"/>
                  </a:cxn>
                  <a:cxn ang="0">
                    <a:pos x="connsiteX3" y="connsiteY3"/>
                  </a:cxn>
                </a:cxnLst>
                <a:rect l="l" t="t" r="r" b="b"/>
                <a:pathLst>
                  <a:path w="641985" h="1427797">
                    <a:moveTo>
                      <a:pt x="0" y="1427798"/>
                    </a:moveTo>
                    <a:lnTo>
                      <a:pt x="641985" y="395288"/>
                    </a:lnTo>
                    <a:lnTo>
                      <a:pt x="641985" y="0"/>
                    </a:lnTo>
                    <a:lnTo>
                      <a:pt x="0" y="1036320"/>
                    </a:lnTo>
                    <a:close/>
                  </a:path>
                </a:pathLst>
              </a:custGeom>
              <a:grpFill/>
              <a:ln w="9525"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9227439A-0CF3-430A-BF26-957AFDC67AA5}"/>
                  </a:ext>
                </a:extLst>
              </p:cNvPr>
              <p:cNvSpPr/>
              <p:nvPr/>
            </p:nvSpPr>
            <p:spPr>
              <a:xfrm>
                <a:off x="6303945" y="2171700"/>
                <a:ext cx="641985" cy="1240154"/>
              </a:xfrm>
              <a:custGeom>
                <a:avLst/>
                <a:gdLst>
                  <a:gd name="connsiteX0" fmla="*/ 0 w 641985"/>
                  <a:gd name="connsiteY0" fmla="*/ 1240155 h 1240154"/>
                  <a:gd name="connsiteX1" fmla="*/ 641985 w 641985"/>
                  <a:gd name="connsiteY1" fmla="*/ 244793 h 1240154"/>
                  <a:gd name="connsiteX2" fmla="*/ 641985 w 641985"/>
                  <a:gd name="connsiteY2" fmla="*/ 0 h 1240154"/>
                  <a:gd name="connsiteX3" fmla="*/ 542925 w 641985"/>
                  <a:gd name="connsiteY3" fmla="*/ 0 h 1240154"/>
                  <a:gd name="connsiteX4" fmla="*/ 0 w 641985"/>
                  <a:gd name="connsiteY4" fmla="*/ 862965 h 12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 h="1240154">
                    <a:moveTo>
                      <a:pt x="0" y="1240155"/>
                    </a:moveTo>
                    <a:lnTo>
                      <a:pt x="641985" y="244793"/>
                    </a:lnTo>
                    <a:lnTo>
                      <a:pt x="641985" y="0"/>
                    </a:lnTo>
                    <a:lnTo>
                      <a:pt x="542925" y="0"/>
                    </a:lnTo>
                    <a:lnTo>
                      <a:pt x="0" y="862965"/>
                    </a:lnTo>
                    <a:close/>
                  </a:path>
                </a:pathLst>
              </a:custGeom>
              <a:grpFill/>
              <a:ln w="9525" cap="flat">
                <a:noFill/>
                <a:prstDash val="solid"/>
                <a:miter/>
              </a:ln>
            </p:spPr>
            <p:txBody>
              <a:bodyPr rtlCol="0" anchor="ctr"/>
              <a:lstStyle/>
              <a:p>
                <a:endParaRPr lang="zh-CN" altLang="en-US"/>
              </a:p>
            </p:txBody>
          </p:sp>
        </p:grpSp>
      </p:grpSp>
      <p:grpSp>
        <p:nvGrpSpPr>
          <p:cNvPr id="33" name="组合 32">
            <a:extLst>
              <a:ext uri="{FF2B5EF4-FFF2-40B4-BE49-F238E27FC236}">
                <a16:creationId xmlns:a16="http://schemas.microsoft.com/office/drawing/2014/main" id="{4B751810-3AD0-40C0-9365-ED2EED098A6E}"/>
              </a:ext>
            </a:extLst>
          </p:cNvPr>
          <p:cNvGrpSpPr/>
          <p:nvPr userDrawn="1"/>
        </p:nvGrpSpPr>
        <p:grpSpPr>
          <a:xfrm>
            <a:off x="3055874" y="1367196"/>
            <a:ext cx="1882616" cy="4575715"/>
            <a:chOff x="4691062" y="14287"/>
            <a:chExt cx="2809875" cy="6829425"/>
          </a:xfrm>
        </p:grpSpPr>
        <p:pic>
          <p:nvPicPr>
            <p:cNvPr id="24" name="图形 23">
              <a:extLst>
                <a:ext uri="{FF2B5EF4-FFF2-40B4-BE49-F238E27FC236}">
                  <a16:creationId xmlns:a16="http://schemas.microsoft.com/office/drawing/2014/main" id="{1A71FD19-BB7E-4988-844A-05EBB47A049C}"/>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4691062" y="14287"/>
              <a:ext cx="2809875" cy="6829425"/>
            </a:xfrm>
            <a:prstGeom prst="rect">
              <a:avLst/>
            </a:prstGeom>
          </p:spPr>
        </p:pic>
        <p:grpSp>
          <p:nvGrpSpPr>
            <p:cNvPr id="26" name="图形 24">
              <a:extLst>
                <a:ext uri="{FF2B5EF4-FFF2-40B4-BE49-F238E27FC236}">
                  <a16:creationId xmlns:a16="http://schemas.microsoft.com/office/drawing/2014/main" id="{D4548DF8-AA32-4B02-BAEE-CFD1B78978D7}"/>
                </a:ext>
              </a:extLst>
            </p:cNvPr>
            <p:cNvGrpSpPr/>
            <p:nvPr/>
          </p:nvGrpSpPr>
          <p:grpSpPr>
            <a:xfrm>
              <a:off x="5541963" y="14287"/>
              <a:ext cx="1049337" cy="986166"/>
              <a:chOff x="7227888" y="-4345754"/>
              <a:chExt cx="2847975" cy="2676525"/>
            </a:xfrm>
            <a:gradFill>
              <a:gsLst>
                <a:gs pos="52000">
                  <a:srgbClr val="F87F1B"/>
                </a:gs>
                <a:gs pos="0">
                  <a:srgbClr val="735F41"/>
                </a:gs>
                <a:gs pos="100000">
                  <a:srgbClr val="D3D0B0"/>
                </a:gs>
              </a:gsLst>
              <a:lin ang="5400000" scaled="1"/>
            </a:gradFill>
          </p:grpSpPr>
          <p:sp>
            <p:nvSpPr>
              <p:cNvPr id="27" name="任意多边形: 形状 26">
                <a:extLst>
                  <a:ext uri="{FF2B5EF4-FFF2-40B4-BE49-F238E27FC236}">
                    <a16:creationId xmlns:a16="http://schemas.microsoft.com/office/drawing/2014/main" id="{7F342809-7A71-4328-B31F-A5D5B7DA06D6}"/>
                  </a:ext>
                </a:extLst>
              </p:cNvPr>
              <p:cNvSpPr/>
              <p:nvPr/>
            </p:nvSpPr>
            <p:spPr>
              <a:xfrm>
                <a:off x="8738553" y="-3747584"/>
                <a:ext cx="738187" cy="1476375"/>
              </a:xfrm>
              <a:custGeom>
                <a:avLst/>
                <a:gdLst>
                  <a:gd name="connsiteX0" fmla="*/ 0 w 738187"/>
                  <a:gd name="connsiteY0" fmla="*/ 0 h 1476375"/>
                  <a:gd name="connsiteX1" fmla="*/ 0 w 738187"/>
                  <a:gd name="connsiteY1" fmla="*/ 190500 h 1476375"/>
                  <a:gd name="connsiteX2" fmla="*/ 547688 w 738187"/>
                  <a:gd name="connsiteY2" fmla="*/ 738188 h 1476375"/>
                  <a:gd name="connsiteX3" fmla="*/ 0 w 738187"/>
                  <a:gd name="connsiteY3" fmla="*/ 1285875 h 1476375"/>
                  <a:gd name="connsiteX4" fmla="*/ 0 w 738187"/>
                  <a:gd name="connsiteY4" fmla="*/ 1476375 h 1476375"/>
                  <a:gd name="connsiteX5" fmla="*/ 738188 w 738187"/>
                  <a:gd name="connsiteY5" fmla="*/ 738188 h 1476375"/>
                  <a:gd name="connsiteX6" fmla="*/ 0 w 738187"/>
                  <a:gd name="connsiteY6" fmla="*/ 0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187" h="1476375">
                    <a:moveTo>
                      <a:pt x="0" y="0"/>
                    </a:moveTo>
                    <a:lnTo>
                      <a:pt x="0" y="190500"/>
                    </a:lnTo>
                    <a:cubicBezTo>
                      <a:pt x="301942" y="190500"/>
                      <a:pt x="547688" y="436245"/>
                      <a:pt x="547688" y="738188"/>
                    </a:cubicBezTo>
                    <a:cubicBezTo>
                      <a:pt x="547688" y="1040130"/>
                      <a:pt x="301942" y="1285875"/>
                      <a:pt x="0" y="1285875"/>
                    </a:cubicBezTo>
                    <a:lnTo>
                      <a:pt x="0" y="1476375"/>
                    </a:lnTo>
                    <a:cubicBezTo>
                      <a:pt x="407670" y="1476375"/>
                      <a:pt x="738188" y="1144905"/>
                      <a:pt x="738188" y="738188"/>
                    </a:cubicBezTo>
                    <a:cubicBezTo>
                      <a:pt x="738188" y="331470"/>
                      <a:pt x="407670" y="0"/>
                      <a:pt x="0" y="0"/>
                    </a:cubicBezTo>
                    <a:close/>
                  </a:path>
                </a:pathLst>
              </a:custGeom>
              <a:grpFill/>
              <a:ln w="9525"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5EC79041-5742-4FA4-A0F7-D3C2FCDF05C0}"/>
                  </a:ext>
                </a:extLst>
              </p:cNvPr>
              <p:cNvSpPr/>
              <p:nvPr/>
            </p:nvSpPr>
            <p:spPr>
              <a:xfrm>
                <a:off x="7739380" y="-4008568"/>
                <a:ext cx="1000124" cy="1999297"/>
              </a:xfrm>
              <a:custGeom>
                <a:avLst/>
                <a:gdLst>
                  <a:gd name="connsiteX0" fmla="*/ 261937 w 1000124"/>
                  <a:gd name="connsiteY0" fmla="*/ 1082993 h 1999297"/>
                  <a:gd name="connsiteX1" fmla="*/ 257175 w 1000124"/>
                  <a:gd name="connsiteY1" fmla="*/ 1000125 h 1999297"/>
                  <a:gd name="connsiteX2" fmla="*/ 259080 w 1000124"/>
                  <a:gd name="connsiteY2" fmla="*/ 942975 h 1999297"/>
                  <a:gd name="connsiteX3" fmla="*/ 1905 w 1000124"/>
                  <a:gd name="connsiteY3" fmla="*/ 942975 h 1999297"/>
                  <a:gd name="connsiteX4" fmla="*/ 0 w 1000124"/>
                  <a:gd name="connsiteY4" fmla="*/ 1000125 h 1999297"/>
                  <a:gd name="connsiteX5" fmla="*/ 3810 w 1000124"/>
                  <a:gd name="connsiteY5" fmla="*/ 1082993 h 1999297"/>
                  <a:gd name="connsiteX6" fmla="*/ 1000125 w 1000124"/>
                  <a:gd name="connsiteY6" fmla="*/ 1999298 h 1999297"/>
                  <a:gd name="connsiteX7" fmla="*/ 1000125 w 1000124"/>
                  <a:gd name="connsiteY7" fmla="*/ 1741170 h 1999297"/>
                  <a:gd name="connsiteX8" fmla="*/ 261937 w 1000124"/>
                  <a:gd name="connsiteY8" fmla="*/ 1082993 h 1999297"/>
                  <a:gd name="connsiteX9" fmla="*/ 13335 w 1000124"/>
                  <a:gd name="connsiteY9" fmla="*/ 834390 h 1999297"/>
                  <a:gd name="connsiteX10" fmla="*/ 276225 w 1000124"/>
                  <a:gd name="connsiteY10" fmla="*/ 834390 h 1999297"/>
                  <a:gd name="connsiteX11" fmla="*/ 999173 w 1000124"/>
                  <a:gd name="connsiteY11" fmla="*/ 258127 h 1999297"/>
                  <a:gd name="connsiteX12" fmla="*/ 999173 w 1000124"/>
                  <a:gd name="connsiteY12" fmla="*/ 0 h 1999297"/>
                  <a:gd name="connsiteX13" fmla="*/ 13335 w 1000124"/>
                  <a:gd name="connsiteY13" fmla="*/ 834390 h 1999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124" h="1999297">
                    <a:moveTo>
                      <a:pt x="261937" y="1082993"/>
                    </a:moveTo>
                    <a:cubicBezTo>
                      <a:pt x="259080" y="1055370"/>
                      <a:pt x="257175" y="1027748"/>
                      <a:pt x="257175" y="1000125"/>
                    </a:cubicBezTo>
                    <a:cubicBezTo>
                      <a:pt x="257175" y="981075"/>
                      <a:pt x="258128" y="962025"/>
                      <a:pt x="259080" y="942975"/>
                    </a:cubicBezTo>
                    <a:lnTo>
                      <a:pt x="1905" y="942975"/>
                    </a:lnTo>
                    <a:cubicBezTo>
                      <a:pt x="952" y="962025"/>
                      <a:pt x="0" y="981075"/>
                      <a:pt x="0" y="1000125"/>
                    </a:cubicBezTo>
                    <a:cubicBezTo>
                      <a:pt x="0" y="1027748"/>
                      <a:pt x="952" y="1055370"/>
                      <a:pt x="3810" y="1082993"/>
                    </a:cubicBezTo>
                    <a:cubicBezTo>
                      <a:pt x="45720" y="1595437"/>
                      <a:pt x="476250" y="1999298"/>
                      <a:pt x="1000125" y="1999298"/>
                    </a:cubicBezTo>
                    <a:lnTo>
                      <a:pt x="1000125" y="1741170"/>
                    </a:lnTo>
                    <a:cubicBezTo>
                      <a:pt x="618173" y="1741170"/>
                      <a:pt x="303847" y="1452562"/>
                      <a:pt x="261937" y="1082993"/>
                    </a:cubicBezTo>
                    <a:close/>
                    <a:moveTo>
                      <a:pt x="13335" y="834390"/>
                    </a:moveTo>
                    <a:lnTo>
                      <a:pt x="276225" y="834390"/>
                    </a:lnTo>
                    <a:cubicBezTo>
                      <a:pt x="351472" y="504825"/>
                      <a:pt x="647700" y="258127"/>
                      <a:pt x="999173" y="258127"/>
                    </a:cubicBezTo>
                    <a:lnTo>
                      <a:pt x="999173" y="0"/>
                    </a:lnTo>
                    <a:cubicBezTo>
                      <a:pt x="504825" y="0"/>
                      <a:pt x="92393" y="360998"/>
                      <a:pt x="13335" y="834390"/>
                    </a:cubicBezTo>
                    <a:close/>
                  </a:path>
                </a:pathLst>
              </a:custGeom>
              <a:grpFill/>
              <a:ln w="9525"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E345F7B-3B44-4BB7-AEBA-E8641039E399}"/>
                  </a:ext>
                </a:extLst>
              </p:cNvPr>
              <p:cNvSpPr/>
              <p:nvPr/>
            </p:nvSpPr>
            <p:spPr>
              <a:xfrm>
                <a:off x="8738553" y="-4345754"/>
                <a:ext cx="1337309" cy="2673667"/>
              </a:xfrm>
              <a:custGeom>
                <a:avLst/>
                <a:gdLst>
                  <a:gd name="connsiteX0" fmla="*/ 0 w 1337309"/>
                  <a:gd name="connsiteY0" fmla="*/ 0 h 2673667"/>
                  <a:gd name="connsiteX1" fmla="*/ 0 w 1337309"/>
                  <a:gd name="connsiteY1" fmla="*/ 295275 h 2673667"/>
                  <a:gd name="connsiteX2" fmla="*/ 1042035 w 1337309"/>
                  <a:gd name="connsiteY2" fmla="*/ 1336358 h 2673667"/>
                  <a:gd name="connsiteX3" fmla="*/ 0 w 1337309"/>
                  <a:gd name="connsiteY3" fmla="*/ 2378393 h 2673667"/>
                  <a:gd name="connsiteX4" fmla="*/ 0 w 1337309"/>
                  <a:gd name="connsiteY4" fmla="*/ 2673668 h 2673667"/>
                  <a:gd name="connsiteX5" fmla="*/ 1337310 w 1337309"/>
                  <a:gd name="connsiteY5" fmla="*/ 1336358 h 2673667"/>
                  <a:gd name="connsiteX6" fmla="*/ 0 w 1337309"/>
                  <a:gd name="connsiteY6" fmla="*/ 0 h 267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7309" h="2673667">
                    <a:moveTo>
                      <a:pt x="0" y="0"/>
                    </a:moveTo>
                    <a:lnTo>
                      <a:pt x="0" y="295275"/>
                    </a:lnTo>
                    <a:cubicBezTo>
                      <a:pt x="574357" y="295275"/>
                      <a:pt x="1042035" y="762953"/>
                      <a:pt x="1042035" y="1336358"/>
                    </a:cubicBezTo>
                    <a:cubicBezTo>
                      <a:pt x="1042035" y="1910715"/>
                      <a:pt x="574357" y="2378393"/>
                      <a:pt x="0" y="2378393"/>
                    </a:cubicBezTo>
                    <a:lnTo>
                      <a:pt x="0" y="2673668"/>
                    </a:lnTo>
                    <a:cubicBezTo>
                      <a:pt x="737235" y="2673668"/>
                      <a:pt x="1337310" y="2073593"/>
                      <a:pt x="1337310" y="1336358"/>
                    </a:cubicBezTo>
                    <a:cubicBezTo>
                      <a:pt x="1337310" y="599123"/>
                      <a:pt x="737235" y="0"/>
                      <a:pt x="0" y="0"/>
                    </a:cubicBezTo>
                    <a:close/>
                  </a:path>
                </a:pathLst>
              </a:custGeom>
              <a:grpFill/>
              <a:ln w="9525"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F0DF21F2-CC04-4299-9719-FB00E15E89E1}"/>
                  </a:ext>
                </a:extLst>
              </p:cNvPr>
              <p:cNvSpPr/>
              <p:nvPr/>
            </p:nvSpPr>
            <p:spPr>
              <a:xfrm>
                <a:off x="8608060" y="-3138936"/>
                <a:ext cx="260984" cy="260984"/>
              </a:xfrm>
              <a:custGeom>
                <a:avLst/>
                <a:gdLst>
                  <a:gd name="connsiteX0" fmla="*/ 260985 w 260984"/>
                  <a:gd name="connsiteY0" fmla="*/ 130492 h 260984"/>
                  <a:gd name="connsiteX1" fmla="*/ 130493 w 260984"/>
                  <a:gd name="connsiteY1" fmla="*/ 260985 h 260984"/>
                  <a:gd name="connsiteX2" fmla="*/ 0 w 260984"/>
                  <a:gd name="connsiteY2" fmla="*/ 130492 h 260984"/>
                  <a:gd name="connsiteX3" fmla="*/ 130493 w 260984"/>
                  <a:gd name="connsiteY3" fmla="*/ 0 h 260984"/>
                  <a:gd name="connsiteX4" fmla="*/ 260985 w 260984"/>
                  <a:gd name="connsiteY4" fmla="*/ 130492 h 260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4" h="260984">
                    <a:moveTo>
                      <a:pt x="260985" y="130492"/>
                    </a:moveTo>
                    <a:cubicBezTo>
                      <a:pt x="260985" y="202561"/>
                      <a:pt x="202562" y="260985"/>
                      <a:pt x="130493" y="260985"/>
                    </a:cubicBezTo>
                    <a:cubicBezTo>
                      <a:pt x="58424" y="260985"/>
                      <a:pt x="0" y="202561"/>
                      <a:pt x="0" y="130492"/>
                    </a:cubicBezTo>
                    <a:cubicBezTo>
                      <a:pt x="0" y="58423"/>
                      <a:pt x="58424" y="0"/>
                      <a:pt x="130493" y="0"/>
                    </a:cubicBezTo>
                    <a:cubicBezTo>
                      <a:pt x="202562" y="0"/>
                      <a:pt x="260985" y="58423"/>
                      <a:pt x="260985" y="130492"/>
                    </a:cubicBezTo>
                    <a:close/>
                  </a:path>
                </a:pathLst>
              </a:custGeom>
              <a:grpFill/>
              <a:ln w="9525"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3E1AC71A-33AE-47DC-B873-9FE3EC4FC247}"/>
                  </a:ext>
                </a:extLst>
              </p:cNvPr>
              <p:cNvSpPr/>
              <p:nvPr/>
            </p:nvSpPr>
            <p:spPr>
              <a:xfrm>
                <a:off x="7227888" y="-3066546"/>
                <a:ext cx="1090612" cy="140970"/>
              </a:xfrm>
              <a:custGeom>
                <a:avLst/>
                <a:gdLst>
                  <a:gd name="connsiteX0" fmla="*/ 0 w 1090612"/>
                  <a:gd name="connsiteY0" fmla="*/ 0 h 140970"/>
                  <a:gd name="connsiteX1" fmla="*/ 1090613 w 1090612"/>
                  <a:gd name="connsiteY1" fmla="*/ 0 h 140970"/>
                  <a:gd name="connsiteX2" fmla="*/ 1090613 w 1090612"/>
                  <a:gd name="connsiteY2" fmla="*/ 140970 h 140970"/>
                  <a:gd name="connsiteX3" fmla="*/ 0 w 1090612"/>
                  <a:gd name="connsiteY3" fmla="*/ 140970 h 140970"/>
                </a:gdLst>
                <a:ahLst/>
                <a:cxnLst>
                  <a:cxn ang="0">
                    <a:pos x="connsiteX0" y="connsiteY0"/>
                  </a:cxn>
                  <a:cxn ang="0">
                    <a:pos x="connsiteX1" y="connsiteY1"/>
                  </a:cxn>
                  <a:cxn ang="0">
                    <a:pos x="connsiteX2" y="connsiteY2"/>
                  </a:cxn>
                  <a:cxn ang="0">
                    <a:pos x="connsiteX3" y="connsiteY3"/>
                  </a:cxn>
                </a:cxnLst>
                <a:rect l="l" t="t" r="r" b="b"/>
                <a:pathLst>
                  <a:path w="1090612" h="140970">
                    <a:moveTo>
                      <a:pt x="0" y="0"/>
                    </a:moveTo>
                    <a:lnTo>
                      <a:pt x="1090613" y="0"/>
                    </a:lnTo>
                    <a:lnTo>
                      <a:pt x="1090613" y="140970"/>
                    </a:lnTo>
                    <a:lnTo>
                      <a:pt x="0" y="140970"/>
                    </a:lnTo>
                    <a:close/>
                  </a:path>
                </a:pathLst>
              </a:custGeom>
              <a:grpFill/>
              <a:ln w="9525"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53FBE2CD-D689-4040-9D2C-A7FCE2D3D09C}"/>
                  </a:ext>
                </a:extLst>
              </p:cNvPr>
              <p:cNvSpPr/>
              <p:nvPr/>
            </p:nvSpPr>
            <p:spPr>
              <a:xfrm>
                <a:off x="7227888" y="-3066546"/>
                <a:ext cx="1090612" cy="140970"/>
              </a:xfrm>
              <a:custGeom>
                <a:avLst/>
                <a:gdLst>
                  <a:gd name="connsiteX0" fmla="*/ 0 w 1090612"/>
                  <a:gd name="connsiteY0" fmla="*/ 0 h 140970"/>
                  <a:gd name="connsiteX1" fmla="*/ 1090613 w 1090612"/>
                  <a:gd name="connsiteY1" fmla="*/ 0 h 140970"/>
                  <a:gd name="connsiteX2" fmla="*/ 1090613 w 1090612"/>
                  <a:gd name="connsiteY2" fmla="*/ 140970 h 140970"/>
                  <a:gd name="connsiteX3" fmla="*/ 0 w 1090612"/>
                  <a:gd name="connsiteY3" fmla="*/ 140970 h 140970"/>
                </a:gdLst>
                <a:ahLst/>
                <a:cxnLst>
                  <a:cxn ang="0">
                    <a:pos x="connsiteX0" y="connsiteY0"/>
                  </a:cxn>
                  <a:cxn ang="0">
                    <a:pos x="connsiteX1" y="connsiteY1"/>
                  </a:cxn>
                  <a:cxn ang="0">
                    <a:pos x="connsiteX2" y="connsiteY2"/>
                  </a:cxn>
                  <a:cxn ang="0">
                    <a:pos x="connsiteX3" y="connsiteY3"/>
                  </a:cxn>
                </a:cxnLst>
                <a:rect l="l" t="t" r="r" b="b"/>
                <a:pathLst>
                  <a:path w="1090612" h="140970">
                    <a:moveTo>
                      <a:pt x="0" y="0"/>
                    </a:moveTo>
                    <a:lnTo>
                      <a:pt x="1090613" y="0"/>
                    </a:lnTo>
                    <a:lnTo>
                      <a:pt x="1090613" y="140970"/>
                    </a:lnTo>
                    <a:lnTo>
                      <a:pt x="0" y="140970"/>
                    </a:lnTo>
                    <a:close/>
                  </a:path>
                </a:pathLst>
              </a:custGeom>
              <a:grpFill/>
              <a:ln w="9525" cap="flat">
                <a:noFill/>
                <a:prstDash val="solid"/>
                <a:miter/>
              </a:ln>
            </p:spPr>
            <p:txBody>
              <a:bodyPr rtlCol="0" anchor="ctr"/>
              <a:lstStyle/>
              <a:p>
                <a:endParaRPr lang="zh-CN" altLang="en-US"/>
              </a:p>
            </p:txBody>
          </p:sp>
        </p:grpSp>
      </p:grpSp>
      <p:grpSp>
        <p:nvGrpSpPr>
          <p:cNvPr id="39" name="组合 38">
            <a:extLst>
              <a:ext uri="{FF2B5EF4-FFF2-40B4-BE49-F238E27FC236}">
                <a16:creationId xmlns:a16="http://schemas.microsoft.com/office/drawing/2014/main" id="{CB40323F-D539-486F-A361-48D9170F7AFA}"/>
              </a:ext>
            </a:extLst>
          </p:cNvPr>
          <p:cNvGrpSpPr/>
          <p:nvPr userDrawn="1"/>
        </p:nvGrpSpPr>
        <p:grpSpPr>
          <a:xfrm>
            <a:off x="5157883" y="1357312"/>
            <a:ext cx="1876235" cy="4575715"/>
            <a:chOff x="4695825" y="14287"/>
            <a:chExt cx="2800350" cy="6829425"/>
          </a:xfrm>
        </p:grpSpPr>
        <p:pic>
          <p:nvPicPr>
            <p:cNvPr id="34" name="图形 33">
              <a:extLst>
                <a:ext uri="{FF2B5EF4-FFF2-40B4-BE49-F238E27FC236}">
                  <a16:creationId xmlns:a16="http://schemas.microsoft.com/office/drawing/2014/main" id="{21A37641-C1B7-4483-B262-039ECE159D27}"/>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695825" y="14287"/>
              <a:ext cx="2800350" cy="6829425"/>
            </a:xfrm>
            <a:prstGeom prst="rect">
              <a:avLst/>
            </a:prstGeom>
          </p:spPr>
        </p:pic>
        <p:grpSp>
          <p:nvGrpSpPr>
            <p:cNvPr id="36" name="图形 34">
              <a:extLst>
                <a:ext uri="{FF2B5EF4-FFF2-40B4-BE49-F238E27FC236}">
                  <a16:creationId xmlns:a16="http://schemas.microsoft.com/office/drawing/2014/main" id="{5534A20A-AE17-4071-9A0D-05FD1C933669}"/>
                </a:ext>
              </a:extLst>
            </p:cNvPr>
            <p:cNvGrpSpPr/>
            <p:nvPr/>
          </p:nvGrpSpPr>
          <p:grpSpPr>
            <a:xfrm>
              <a:off x="5733256" y="29039"/>
              <a:ext cx="725486" cy="940066"/>
              <a:chOff x="5081587" y="2114550"/>
              <a:chExt cx="2028825" cy="2628900"/>
            </a:xfrm>
            <a:gradFill>
              <a:gsLst>
                <a:gs pos="52000">
                  <a:srgbClr val="419DFE"/>
                </a:gs>
                <a:gs pos="0">
                  <a:srgbClr val="283239"/>
                </a:gs>
                <a:gs pos="100000">
                  <a:srgbClr val="DDE1CB"/>
                </a:gs>
              </a:gsLst>
              <a:lin ang="5400000" scaled="1"/>
            </a:gradFill>
          </p:grpSpPr>
          <p:sp>
            <p:nvSpPr>
              <p:cNvPr id="37" name="任意多边形: 形状 36">
                <a:extLst>
                  <a:ext uri="{FF2B5EF4-FFF2-40B4-BE49-F238E27FC236}">
                    <a16:creationId xmlns:a16="http://schemas.microsoft.com/office/drawing/2014/main" id="{A9BD573B-57E4-4EDF-82DB-6448B1D6695E}"/>
                  </a:ext>
                </a:extLst>
              </p:cNvPr>
              <p:cNvSpPr/>
              <p:nvPr/>
            </p:nvSpPr>
            <p:spPr>
              <a:xfrm>
                <a:off x="5081587" y="2114550"/>
                <a:ext cx="2023109" cy="2626994"/>
              </a:xfrm>
              <a:custGeom>
                <a:avLst/>
                <a:gdLst>
                  <a:gd name="connsiteX0" fmla="*/ 1693545 w 2023109"/>
                  <a:gd name="connsiteY0" fmla="*/ 394335 h 2626994"/>
                  <a:gd name="connsiteX1" fmla="*/ 1693545 w 2023109"/>
                  <a:gd name="connsiteY1" fmla="*/ 221933 h 2626994"/>
                  <a:gd name="connsiteX2" fmla="*/ 1347788 w 2023109"/>
                  <a:gd name="connsiteY2" fmla="*/ 221933 h 2626994"/>
                  <a:gd name="connsiteX3" fmla="*/ 1011555 w 2023109"/>
                  <a:gd name="connsiteY3" fmla="*/ 0 h 2626994"/>
                  <a:gd name="connsiteX4" fmla="*/ 675323 w 2023109"/>
                  <a:gd name="connsiteY4" fmla="*/ 221933 h 2626994"/>
                  <a:gd name="connsiteX5" fmla="*/ 329565 w 2023109"/>
                  <a:gd name="connsiteY5" fmla="*/ 221933 h 2626994"/>
                  <a:gd name="connsiteX6" fmla="*/ 329565 w 2023109"/>
                  <a:gd name="connsiteY6" fmla="*/ 394335 h 2626994"/>
                  <a:gd name="connsiteX7" fmla="*/ 0 w 2023109"/>
                  <a:gd name="connsiteY7" fmla="*/ 544830 h 2626994"/>
                  <a:gd name="connsiteX8" fmla="*/ 80963 w 2023109"/>
                  <a:gd name="connsiteY8" fmla="*/ 1864043 h 2626994"/>
                  <a:gd name="connsiteX9" fmla="*/ 1011555 w 2023109"/>
                  <a:gd name="connsiteY9" fmla="*/ 2626995 h 2626994"/>
                  <a:gd name="connsiteX10" fmla="*/ 1942148 w 2023109"/>
                  <a:gd name="connsiteY10" fmla="*/ 1864043 h 2626994"/>
                  <a:gd name="connsiteX11" fmla="*/ 2023110 w 2023109"/>
                  <a:gd name="connsiteY11" fmla="*/ 544830 h 2626994"/>
                  <a:gd name="connsiteX12" fmla="*/ 1693545 w 2023109"/>
                  <a:gd name="connsiteY12" fmla="*/ 394335 h 2626994"/>
                  <a:gd name="connsiteX13" fmla="*/ 1866900 w 2023109"/>
                  <a:gd name="connsiteY13" fmla="*/ 925830 h 2626994"/>
                  <a:gd name="connsiteX14" fmla="*/ 1813560 w 2023109"/>
                  <a:gd name="connsiteY14" fmla="*/ 1797368 h 2626994"/>
                  <a:gd name="connsiteX15" fmla="*/ 1012508 w 2023109"/>
                  <a:gd name="connsiteY15" fmla="*/ 2454593 h 2626994"/>
                  <a:gd name="connsiteX16" fmla="*/ 211455 w 2023109"/>
                  <a:gd name="connsiteY16" fmla="*/ 1797368 h 2626994"/>
                  <a:gd name="connsiteX17" fmla="*/ 158115 w 2023109"/>
                  <a:gd name="connsiteY17" fmla="*/ 925830 h 2626994"/>
                  <a:gd name="connsiteX18" fmla="*/ 158115 w 2023109"/>
                  <a:gd name="connsiteY18" fmla="*/ 925830 h 2626994"/>
                  <a:gd name="connsiteX19" fmla="*/ 30480 w 2023109"/>
                  <a:gd name="connsiteY19" fmla="*/ 856298 h 2626994"/>
                  <a:gd name="connsiteX20" fmla="*/ 140970 w 2023109"/>
                  <a:gd name="connsiteY20" fmla="*/ 663893 h 2626994"/>
                  <a:gd name="connsiteX21" fmla="*/ 140970 w 2023109"/>
                  <a:gd name="connsiteY21" fmla="*/ 663893 h 2626994"/>
                  <a:gd name="connsiteX22" fmla="*/ 168593 w 2023109"/>
                  <a:gd name="connsiteY22" fmla="*/ 615315 h 2626994"/>
                  <a:gd name="connsiteX23" fmla="*/ 168593 w 2023109"/>
                  <a:gd name="connsiteY23" fmla="*/ 615315 h 2626994"/>
                  <a:gd name="connsiteX24" fmla="*/ 261938 w 2023109"/>
                  <a:gd name="connsiteY24" fmla="*/ 453390 h 2626994"/>
                  <a:gd name="connsiteX25" fmla="*/ 382905 w 2023109"/>
                  <a:gd name="connsiteY25" fmla="*/ 518160 h 2626994"/>
                  <a:gd name="connsiteX26" fmla="*/ 463868 w 2023109"/>
                  <a:gd name="connsiteY26" fmla="*/ 481013 h 2626994"/>
                  <a:gd name="connsiteX27" fmla="*/ 463868 w 2023109"/>
                  <a:gd name="connsiteY27" fmla="*/ 355283 h 2626994"/>
                  <a:gd name="connsiteX28" fmla="*/ 716280 w 2023109"/>
                  <a:gd name="connsiteY28" fmla="*/ 355283 h 2626994"/>
                  <a:gd name="connsiteX29" fmla="*/ 1012508 w 2023109"/>
                  <a:gd name="connsiteY29" fmla="*/ 159068 h 2626994"/>
                  <a:gd name="connsiteX30" fmla="*/ 1308735 w 2023109"/>
                  <a:gd name="connsiteY30" fmla="*/ 355283 h 2626994"/>
                  <a:gd name="connsiteX31" fmla="*/ 1561148 w 2023109"/>
                  <a:gd name="connsiteY31" fmla="*/ 355283 h 2626994"/>
                  <a:gd name="connsiteX32" fmla="*/ 1561148 w 2023109"/>
                  <a:gd name="connsiteY32" fmla="*/ 480060 h 2626994"/>
                  <a:gd name="connsiteX33" fmla="*/ 1642110 w 2023109"/>
                  <a:gd name="connsiteY33" fmla="*/ 517208 h 2626994"/>
                  <a:gd name="connsiteX34" fmla="*/ 1763078 w 2023109"/>
                  <a:gd name="connsiteY34" fmla="*/ 452438 h 2626994"/>
                  <a:gd name="connsiteX35" fmla="*/ 1856423 w 2023109"/>
                  <a:gd name="connsiteY35" fmla="*/ 615315 h 2626994"/>
                  <a:gd name="connsiteX36" fmla="*/ 1884045 w 2023109"/>
                  <a:gd name="connsiteY36" fmla="*/ 663893 h 2626994"/>
                  <a:gd name="connsiteX37" fmla="*/ 1994535 w 2023109"/>
                  <a:gd name="connsiteY37" fmla="*/ 856298 h 2626994"/>
                  <a:gd name="connsiteX38" fmla="*/ 1866900 w 2023109"/>
                  <a:gd name="connsiteY38" fmla="*/ 925830 h 262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23109" h="2626994">
                    <a:moveTo>
                      <a:pt x="1693545" y="394335"/>
                    </a:moveTo>
                    <a:lnTo>
                      <a:pt x="1693545" y="221933"/>
                    </a:lnTo>
                    <a:lnTo>
                      <a:pt x="1347788" y="221933"/>
                    </a:lnTo>
                    <a:lnTo>
                      <a:pt x="1011555" y="0"/>
                    </a:lnTo>
                    <a:lnTo>
                      <a:pt x="675323" y="221933"/>
                    </a:lnTo>
                    <a:lnTo>
                      <a:pt x="329565" y="221933"/>
                    </a:lnTo>
                    <a:lnTo>
                      <a:pt x="329565" y="394335"/>
                    </a:lnTo>
                    <a:lnTo>
                      <a:pt x="0" y="544830"/>
                    </a:lnTo>
                    <a:lnTo>
                      <a:pt x="80963" y="1864043"/>
                    </a:lnTo>
                    <a:lnTo>
                      <a:pt x="1011555" y="2626995"/>
                    </a:lnTo>
                    <a:lnTo>
                      <a:pt x="1942148" y="1864043"/>
                    </a:lnTo>
                    <a:lnTo>
                      <a:pt x="2023110" y="544830"/>
                    </a:lnTo>
                    <a:lnTo>
                      <a:pt x="1693545" y="394335"/>
                    </a:lnTo>
                    <a:close/>
                    <a:moveTo>
                      <a:pt x="1866900" y="925830"/>
                    </a:moveTo>
                    <a:lnTo>
                      <a:pt x="1813560" y="1797368"/>
                    </a:lnTo>
                    <a:lnTo>
                      <a:pt x="1012508" y="2454593"/>
                    </a:lnTo>
                    <a:lnTo>
                      <a:pt x="211455" y="1797368"/>
                    </a:lnTo>
                    <a:lnTo>
                      <a:pt x="158115" y="925830"/>
                    </a:lnTo>
                    <a:lnTo>
                      <a:pt x="158115" y="925830"/>
                    </a:lnTo>
                    <a:lnTo>
                      <a:pt x="30480" y="856298"/>
                    </a:lnTo>
                    <a:lnTo>
                      <a:pt x="140970" y="663893"/>
                    </a:lnTo>
                    <a:lnTo>
                      <a:pt x="140970" y="663893"/>
                    </a:lnTo>
                    <a:lnTo>
                      <a:pt x="168593" y="615315"/>
                    </a:lnTo>
                    <a:lnTo>
                      <a:pt x="168593" y="615315"/>
                    </a:lnTo>
                    <a:lnTo>
                      <a:pt x="261938" y="453390"/>
                    </a:lnTo>
                    <a:lnTo>
                      <a:pt x="382905" y="518160"/>
                    </a:lnTo>
                    <a:lnTo>
                      <a:pt x="463868" y="481013"/>
                    </a:lnTo>
                    <a:lnTo>
                      <a:pt x="463868" y="355283"/>
                    </a:lnTo>
                    <a:lnTo>
                      <a:pt x="716280" y="355283"/>
                    </a:lnTo>
                    <a:lnTo>
                      <a:pt x="1012508" y="159068"/>
                    </a:lnTo>
                    <a:lnTo>
                      <a:pt x="1308735" y="355283"/>
                    </a:lnTo>
                    <a:lnTo>
                      <a:pt x="1561148" y="355283"/>
                    </a:lnTo>
                    <a:lnTo>
                      <a:pt x="1561148" y="480060"/>
                    </a:lnTo>
                    <a:lnTo>
                      <a:pt x="1642110" y="517208"/>
                    </a:lnTo>
                    <a:lnTo>
                      <a:pt x="1763078" y="452438"/>
                    </a:lnTo>
                    <a:lnTo>
                      <a:pt x="1856423" y="615315"/>
                    </a:lnTo>
                    <a:lnTo>
                      <a:pt x="1884045" y="663893"/>
                    </a:lnTo>
                    <a:lnTo>
                      <a:pt x="1994535" y="856298"/>
                    </a:lnTo>
                    <a:lnTo>
                      <a:pt x="1866900" y="925830"/>
                    </a:lnTo>
                    <a:close/>
                  </a:path>
                </a:pathLst>
              </a:custGeom>
              <a:grp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63DE3033-26EB-4E4C-839D-EDB94C8544B3}"/>
                  </a:ext>
                </a:extLst>
              </p:cNvPr>
              <p:cNvSpPr/>
              <p:nvPr/>
            </p:nvSpPr>
            <p:spPr>
              <a:xfrm>
                <a:off x="5283517" y="2745104"/>
                <a:ext cx="1620202" cy="1648777"/>
              </a:xfrm>
              <a:custGeom>
                <a:avLst/>
                <a:gdLst>
                  <a:gd name="connsiteX0" fmla="*/ 1620203 w 1620202"/>
                  <a:gd name="connsiteY0" fmla="*/ 187643 h 1648777"/>
                  <a:gd name="connsiteX1" fmla="*/ 1510665 w 1620202"/>
                  <a:gd name="connsiteY1" fmla="*/ 0 h 1648777"/>
                  <a:gd name="connsiteX2" fmla="*/ 912495 w 1620202"/>
                  <a:gd name="connsiteY2" fmla="*/ 326708 h 1648777"/>
                  <a:gd name="connsiteX3" fmla="*/ 912495 w 1620202"/>
                  <a:gd name="connsiteY3" fmla="*/ 41910 h 1648777"/>
                  <a:gd name="connsiteX4" fmla="*/ 809625 w 1620202"/>
                  <a:gd name="connsiteY4" fmla="*/ 41910 h 1648777"/>
                  <a:gd name="connsiteX5" fmla="*/ 707708 w 1620202"/>
                  <a:gd name="connsiteY5" fmla="*/ 41910 h 1648777"/>
                  <a:gd name="connsiteX6" fmla="*/ 707708 w 1620202"/>
                  <a:gd name="connsiteY6" fmla="*/ 326708 h 1648777"/>
                  <a:gd name="connsiteX7" fmla="*/ 109538 w 1620202"/>
                  <a:gd name="connsiteY7" fmla="*/ 0 h 1648777"/>
                  <a:gd name="connsiteX8" fmla="*/ 0 w 1620202"/>
                  <a:gd name="connsiteY8" fmla="*/ 187643 h 1648777"/>
                  <a:gd name="connsiteX9" fmla="*/ 581025 w 1620202"/>
                  <a:gd name="connsiteY9" fmla="*/ 508635 h 1648777"/>
                  <a:gd name="connsiteX10" fmla="*/ 272415 w 1620202"/>
                  <a:gd name="connsiteY10" fmla="*/ 682943 h 1648777"/>
                  <a:gd name="connsiteX11" fmla="*/ 384810 w 1620202"/>
                  <a:gd name="connsiteY11" fmla="*/ 870585 h 1648777"/>
                  <a:gd name="connsiteX12" fmla="*/ 712470 w 1620202"/>
                  <a:gd name="connsiteY12" fmla="*/ 701040 h 1648777"/>
                  <a:gd name="connsiteX13" fmla="*/ 712470 w 1620202"/>
                  <a:gd name="connsiteY13" fmla="*/ 1648778 h 1648777"/>
                  <a:gd name="connsiteX14" fmla="*/ 809625 w 1620202"/>
                  <a:gd name="connsiteY14" fmla="*/ 1648778 h 1648777"/>
                  <a:gd name="connsiteX15" fmla="*/ 906780 w 1620202"/>
                  <a:gd name="connsiteY15" fmla="*/ 1648778 h 1648777"/>
                  <a:gd name="connsiteX16" fmla="*/ 906780 w 1620202"/>
                  <a:gd name="connsiteY16" fmla="*/ 701040 h 1648777"/>
                  <a:gd name="connsiteX17" fmla="*/ 1235392 w 1620202"/>
                  <a:gd name="connsiteY17" fmla="*/ 870585 h 1648777"/>
                  <a:gd name="connsiteX18" fmla="*/ 1347788 w 1620202"/>
                  <a:gd name="connsiteY18" fmla="*/ 682943 h 1648777"/>
                  <a:gd name="connsiteX19" fmla="*/ 1038225 w 1620202"/>
                  <a:gd name="connsiteY19" fmla="*/ 508635 h 164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20202" h="1648777">
                    <a:moveTo>
                      <a:pt x="1620203" y="187643"/>
                    </a:moveTo>
                    <a:lnTo>
                      <a:pt x="1510665" y="0"/>
                    </a:lnTo>
                    <a:lnTo>
                      <a:pt x="912495" y="326708"/>
                    </a:lnTo>
                    <a:lnTo>
                      <a:pt x="912495" y="41910"/>
                    </a:lnTo>
                    <a:lnTo>
                      <a:pt x="809625" y="41910"/>
                    </a:lnTo>
                    <a:lnTo>
                      <a:pt x="707708" y="41910"/>
                    </a:lnTo>
                    <a:lnTo>
                      <a:pt x="707708" y="326708"/>
                    </a:lnTo>
                    <a:lnTo>
                      <a:pt x="109538" y="0"/>
                    </a:lnTo>
                    <a:lnTo>
                      <a:pt x="0" y="187643"/>
                    </a:lnTo>
                    <a:lnTo>
                      <a:pt x="581025" y="508635"/>
                    </a:lnTo>
                    <a:lnTo>
                      <a:pt x="272415" y="682943"/>
                    </a:lnTo>
                    <a:lnTo>
                      <a:pt x="384810" y="870585"/>
                    </a:lnTo>
                    <a:lnTo>
                      <a:pt x="712470" y="701040"/>
                    </a:lnTo>
                    <a:lnTo>
                      <a:pt x="712470" y="1648778"/>
                    </a:lnTo>
                    <a:lnTo>
                      <a:pt x="809625" y="1648778"/>
                    </a:lnTo>
                    <a:lnTo>
                      <a:pt x="906780" y="1648778"/>
                    </a:lnTo>
                    <a:lnTo>
                      <a:pt x="906780" y="701040"/>
                    </a:lnTo>
                    <a:lnTo>
                      <a:pt x="1235392" y="870585"/>
                    </a:lnTo>
                    <a:lnTo>
                      <a:pt x="1347788" y="682943"/>
                    </a:lnTo>
                    <a:lnTo>
                      <a:pt x="1038225" y="508635"/>
                    </a:lnTo>
                    <a:close/>
                  </a:path>
                </a:pathLst>
              </a:custGeom>
              <a:grpFill/>
              <a:ln w="9525" cap="flat">
                <a:noFill/>
                <a:prstDash val="solid"/>
                <a:miter/>
              </a:ln>
            </p:spPr>
            <p:txBody>
              <a:bodyPr rtlCol="0" anchor="ctr"/>
              <a:lstStyle/>
              <a:p>
                <a:endParaRPr lang="zh-CN" altLang="en-US"/>
              </a:p>
            </p:txBody>
          </p:sp>
        </p:grpSp>
      </p:grpSp>
      <p:grpSp>
        <p:nvGrpSpPr>
          <p:cNvPr id="47" name="组合 46">
            <a:extLst>
              <a:ext uri="{FF2B5EF4-FFF2-40B4-BE49-F238E27FC236}">
                <a16:creationId xmlns:a16="http://schemas.microsoft.com/office/drawing/2014/main" id="{5C0084C4-0415-48BE-BCEC-5D69E0151A40}"/>
              </a:ext>
            </a:extLst>
          </p:cNvPr>
          <p:cNvGrpSpPr/>
          <p:nvPr userDrawn="1"/>
        </p:nvGrpSpPr>
        <p:grpSpPr>
          <a:xfrm>
            <a:off x="7273180" y="1367195"/>
            <a:ext cx="1879235" cy="4585599"/>
            <a:chOff x="4695825" y="10463"/>
            <a:chExt cx="2800350" cy="6833250"/>
          </a:xfrm>
        </p:grpSpPr>
        <p:pic>
          <p:nvPicPr>
            <p:cNvPr id="40" name="图形 39">
              <a:extLst>
                <a:ext uri="{FF2B5EF4-FFF2-40B4-BE49-F238E27FC236}">
                  <a16:creationId xmlns:a16="http://schemas.microsoft.com/office/drawing/2014/main" id="{2D613524-ECB1-44DC-9E94-4CB8E6D40A04}"/>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695825" y="14288"/>
              <a:ext cx="2800350" cy="6829425"/>
            </a:xfrm>
            <a:prstGeom prst="rect">
              <a:avLst/>
            </a:prstGeom>
          </p:spPr>
        </p:pic>
        <p:grpSp>
          <p:nvGrpSpPr>
            <p:cNvPr id="42" name="图形 40">
              <a:extLst>
                <a:ext uri="{FF2B5EF4-FFF2-40B4-BE49-F238E27FC236}">
                  <a16:creationId xmlns:a16="http://schemas.microsoft.com/office/drawing/2014/main" id="{6804E56F-D376-4825-B005-F30AA9212258}"/>
                </a:ext>
              </a:extLst>
            </p:cNvPr>
            <p:cNvGrpSpPr/>
            <p:nvPr/>
          </p:nvGrpSpPr>
          <p:grpSpPr>
            <a:xfrm>
              <a:off x="5596137" y="10463"/>
              <a:ext cx="999726" cy="999726"/>
              <a:chOff x="5596137" y="10463"/>
              <a:chExt cx="999726" cy="999726"/>
            </a:xfrm>
            <a:gradFill>
              <a:gsLst>
                <a:gs pos="0">
                  <a:srgbClr val="277652"/>
                </a:gs>
                <a:gs pos="100000">
                  <a:srgbClr val="EADA4E"/>
                </a:gs>
              </a:gsLst>
              <a:lin ang="5400000" scaled="1"/>
            </a:gradFill>
          </p:grpSpPr>
          <p:sp>
            <p:nvSpPr>
              <p:cNvPr id="43" name="任意多边形: 形状 42">
                <a:extLst>
                  <a:ext uri="{FF2B5EF4-FFF2-40B4-BE49-F238E27FC236}">
                    <a16:creationId xmlns:a16="http://schemas.microsoft.com/office/drawing/2014/main" id="{0E1DC3E8-7D95-4B6E-ACD9-840D6DB0438D}"/>
                  </a:ext>
                </a:extLst>
              </p:cNvPr>
              <p:cNvSpPr/>
              <p:nvPr/>
            </p:nvSpPr>
            <p:spPr>
              <a:xfrm>
                <a:off x="5596137" y="10463"/>
                <a:ext cx="500244" cy="500244"/>
              </a:xfrm>
              <a:custGeom>
                <a:avLst/>
                <a:gdLst>
                  <a:gd name="connsiteX0" fmla="*/ 0 w 500244"/>
                  <a:gd name="connsiteY0" fmla="*/ 0 h 500244"/>
                  <a:gd name="connsiteX1" fmla="*/ 0 w 500244"/>
                  <a:gd name="connsiteY1" fmla="*/ 500245 h 500244"/>
                  <a:gd name="connsiteX2" fmla="*/ 500245 w 500244"/>
                  <a:gd name="connsiteY2" fmla="*/ 0 h 500244"/>
                  <a:gd name="connsiteX3" fmla="*/ 0 w 500244"/>
                  <a:gd name="connsiteY3" fmla="*/ 0 h 500244"/>
                  <a:gd name="connsiteX4" fmla="*/ 73644 w 500244"/>
                  <a:gd name="connsiteY4" fmla="*/ 77460 h 500244"/>
                  <a:gd name="connsiteX5" fmla="*/ 322431 w 500244"/>
                  <a:gd name="connsiteY5" fmla="*/ 77460 h 500244"/>
                  <a:gd name="connsiteX6" fmla="*/ 73644 w 500244"/>
                  <a:gd name="connsiteY6" fmla="*/ 326246 h 500244"/>
                  <a:gd name="connsiteX7" fmla="*/ 73644 w 500244"/>
                  <a:gd name="connsiteY7" fmla="*/ 77460 h 50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244" h="500244">
                    <a:moveTo>
                      <a:pt x="0" y="0"/>
                    </a:moveTo>
                    <a:lnTo>
                      <a:pt x="0" y="500245"/>
                    </a:lnTo>
                    <a:lnTo>
                      <a:pt x="500245" y="0"/>
                    </a:lnTo>
                    <a:lnTo>
                      <a:pt x="0" y="0"/>
                    </a:lnTo>
                    <a:close/>
                    <a:moveTo>
                      <a:pt x="73644" y="77460"/>
                    </a:moveTo>
                    <a:lnTo>
                      <a:pt x="322431" y="77460"/>
                    </a:lnTo>
                    <a:lnTo>
                      <a:pt x="73644" y="326246"/>
                    </a:lnTo>
                    <a:lnTo>
                      <a:pt x="73644" y="77460"/>
                    </a:lnTo>
                    <a:close/>
                  </a:path>
                </a:pathLst>
              </a:custGeom>
              <a:grpFill/>
              <a:ln w="3781"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DAB1A998-CD00-4F7D-8288-EAFE83D29824}"/>
                  </a:ext>
                </a:extLst>
              </p:cNvPr>
              <p:cNvSpPr/>
              <p:nvPr/>
            </p:nvSpPr>
            <p:spPr>
              <a:xfrm>
                <a:off x="6096381" y="10463"/>
                <a:ext cx="500244" cy="500244"/>
              </a:xfrm>
              <a:custGeom>
                <a:avLst/>
                <a:gdLst>
                  <a:gd name="connsiteX0" fmla="*/ 0 w 500244"/>
                  <a:gd name="connsiteY0" fmla="*/ 0 h 500244"/>
                  <a:gd name="connsiteX1" fmla="*/ 0 w 500244"/>
                  <a:gd name="connsiteY1" fmla="*/ 500245 h 500244"/>
                  <a:gd name="connsiteX2" fmla="*/ 500245 w 500244"/>
                  <a:gd name="connsiteY2" fmla="*/ 0 h 500244"/>
                  <a:gd name="connsiteX3" fmla="*/ 0 w 500244"/>
                  <a:gd name="connsiteY3" fmla="*/ 0 h 500244"/>
                  <a:gd name="connsiteX4" fmla="*/ 73644 w 500244"/>
                  <a:gd name="connsiteY4" fmla="*/ 77460 h 500244"/>
                  <a:gd name="connsiteX5" fmla="*/ 322431 w 500244"/>
                  <a:gd name="connsiteY5" fmla="*/ 77460 h 500244"/>
                  <a:gd name="connsiteX6" fmla="*/ 73644 w 500244"/>
                  <a:gd name="connsiteY6" fmla="*/ 326246 h 500244"/>
                  <a:gd name="connsiteX7" fmla="*/ 73644 w 500244"/>
                  <a:gd name="connsiteY7" fmla="*/ 77460 h 50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244" h="500244">
                    <a:moveTo>
                      <a:pt x="0" y="0"/>
                    </a:moveTo>
                    <a:lnTo>
                      <a:pt x="0" y="500245"/>
                    </a:lnTo>
                    <a:lnTo>
                      <a:pt x="500245" y="0"/>
                    </a:lnTo>
                    <a:lnTo>
                      <a:pt x="0" y="0"/>
                    </a:lnTo>
                    <a:close/>
                    <a:moveTo>
                      <a:pt x="73644" y="77460"/>
                    </a:moveTo>
                    <a:lnTo>
                      <a:pt x="322431" y="77460"/>
                    </a:lnTo>
                    <a:lnTo>
                      <a:pt x="73644" y="326246"/>
                    </a:lnTo>
                    <a:lnTo>
                      <a:pt x="73644" y="77460"/>
                    </a:lnTo>
                    <a:close/>
                  </a:path>
                </a:pathLst>
              </a:custGeom>
              <a:grpFill/>
              <a:ln w="3781"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82EF3874-9EA5-45DE-8FCE-BCA2C7781F29}"/>
                  </a:ext>
                </a:extLst>
              </p:cNvPr>
              <p:cNvSpPr/>
              <p:nvPr/>
            </p:nvSpPr>
            <p:spPr>
              <a:xfrm>
                <a:off x="5596137" y="510707"/>
                <a:ext cx="500244" cy="500244"/>
              </a:xfrm>
              <a:custGeom>
                <a:avLst/>
                <a:gdLst>
                  <a:gd name="connsiteX0" fmla="*/ 0 w 500244"/>
                  <a:gd name="connsiteY0" fmla="*/ 0 h 500244"/>
                  <a:gd name="connsiteX1" fmla="*/ 0 w 500244"/>
                  <a:gd name="connsiteY1" fmla="*/ 500245 h 500244"/>
                  <a:gd name="connsiteX2" fmla="*/ 500245 w 500244"/>
                  <a:gd name="connsiteY2" fmla="*/ 0 h 500244"/>
                  <a:gd name="connsiteX3" fmla="*/ 0 w 500244"/>
                  <a:gd name="connsiteY3" fmla="*/ 0 h 500244"/>
                  <a:gd name="connsiteX4" fmla="*/ 73644 w 500244"/>
                  <a:gd name="connsiteY4" fmla="*/ 77460 h 500244"/>
                  <a:gd name="connsiteX5" fmla="*/ 322431 w 500244"/>
                  <a:gd name="connsiteY5" fmla="*/ 77460 h 500244"/>
                  <a:gd name="connsiteX6" fmla="*/ 73644 w 500244"/>
                  <a:gd name="connsiteY6" fmla="*/ 326246 h 500244"/>
                  <a:gd name="connsiteX7" fmla="*/ 73644 w 500244"/>
                  <a:gd name="connsiteY7" fmla="*/ 77460 h 50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244" h="500244">
                    <a:moveTo>
                      <a:pt x="0" y="0"/>
                    </a:moveTo>
                    <a:lnTo>
                      <a:pt x="0" y="500245"/>
                    </a:lnTo>
                    <a:lnTo>
                      <a:pt x="500245" y="0"/>
                    </a:lnTo>
                    <a:lnTo>
                      <a:pt x="0" y="0"/>
                    </a:lnTo>
                    <a:close/>
                    <a:moveTo>
                      <a:pt x="73644" y="77460"/>
                    </a:moveTo>
                    <a:lnTo>
                      <a:pt x="322431" y="77460"/>
                    </a:lnTo>
                    <a:lnTo>
                      <a:pt x="73644" y="326246"/>
                    </a:lnTo>
                    <a:lnTo>
                      <a:pt x="73644" y="77460"/>
                    </a:lnTo>
                    <a:close/>
                  </a:path>
                </a:pathLst>
              </a:custGeom>
              <a:grpFill/>
              <a:ln w="3781"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451E7E8D-61DC-4961-AFB6-243851471260}"/>
                  </a:ext>
                </a:extLst>
              </p:cNvPr>
              <p:cNvSpPr/>
              <p:nvPr/>
            </p:nvSpPr>
            <p:spPr>
              <a:xfrm>
                <a:off x="6096381" y="510707"/>
                <a:ext cx="500244" cy="500244"/>
              </a:xfrm>
              <a:custGeom>
                <a:avLst/>
                <a:gdLst>
                  <a:gd name="connsiteX0" fmla="*/ 0 w 500244"/>
                  <a:gd name="connsiteY0" fmla="*/ 0 h 500244"/>
                  <a:gd name="connsiteX1" fmla="*/ 0 w 500244"/>
                  <a:gd name="connsiteY1" fmla="*/ 500245 h 500244"/>
                  <a:gd name="connsiteX2" fmla="*/ 500245 w 500244"/>
                  <a:gd name="connsiteY2" fmla="*/ 0 h 500244"/>
                  <a:gd name="connsiteX3" fmla="*/ 0 w 500244"/>
                  <a:gd name="connsiteY3" fmla="*/ 0 h 500244"/>
                  <a:gd name="connsiteX4" fmla="*/ 73644 w 500244"/>
                  <a:gd name="connsiteY4" fmla="*/ 77460 h 500244"/>
                  <a:gd name="connsiteX5" fmla="*/ 322431 w 500244"/>
                  <a:gd name="connsiteY5" fmla="*/ 77460 h 500244"/>
                  <a:gd name="connsiteX6" fmla="*/ 73644 w 500244"/>
                  <a:gd name="connsiteY6" fmla="*/ 326246 h 500244"/>
                  <a:gd name="connsiteX7" fmla="*/ 73644 w 500244"/>
                  <a:gd name="connsiteY7" fmla="*/ 77460 h 500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244" h="500244">
                    <a:moveTo>
                      <a:pt x="0" y="0"/>
                    </a:moveTo>
                    <a:lnTo>
                      <a:pt x="0" y="500245"/>
                    </a:lnTo>
                    <a:lnTo>
                      <a:pt x="500245" y="0"/>
                    </a:lnTo>
                    <a:lnTo>
                      <a:pt x="0" y="0"/>
                    </a:lnTo>
                    <a:close/>
                    <a:moveTo>
                      <a:pt x="73644" y="77460"/>
                    </a:moveTo>
                    <a:lnTo>
                      <a:pt x="322431" y="77460"/>
                    </a:lnTo>
                    <a:lnTo>
                      <a:pt x="73644" y="326246"/>
                    </a:lnTo>
                    <a:lnTo>
                      <a:pt x="73644" y="77460"/>
                    </a:lnTo>
                    <a:close/>
                  </a:path>
                </a:pathLst>
              </a:custGeom>
              <a:grpFill/>
              <a:ln w="3781" cap="flat">
                <a:noFill/>
                <a:prstDash val="solid"/>
                <a:miter/>
              </a:ln>
            </p:spPr>
            <p:txBody>
              <a:bodyPr rtlCol="0" anchor="ctr"/>
              <a:lstStyle/>
              <a:p>
                <a:endParaRPr lang="zh-CN" altLang="en-US"/>
              </a:p>
            </p:txBody>
          </p:sp>
        </p:grpSp>
      </p:grpSp>
      <p:grpSp>
        <p:nvGrpSpPr>
          <p:cNvPr id="56" name="组合 55">
            <a:extLst>
              <a:ext uri="{FF2B5EF4-FFF2-40B4-BE49-F238E27FC236}">
                <a16:creationId xmlns:a16="http://schemas.microsoft.com/office/drawing/2014/main" id="{9BCCE791-1F30-443B-B49F-0FF5CCD37BA2}"/>
              </a:ext>
            </a:extLst>
          </p:cNvPr>
          <p:cNvGrpSpPr/>
          <p:nvPr userDrawn="1"/>
        </p:nvGrpSpPr>
        <p:grpSpPr>
          <a:xfrm>
            <a:off x="9373824" y="1357312"/>
            <a:ext cx="1884340" cy="4595482"/>
            <a:chOff x="4695825" y="14287"/>
            <a:chExt cx="2800350" cy="6829425"/>
          </a:xfrm>
        </p:grpSpPr>
        <p:pic>
          <p:nvPicPr>
            <p:cNvPr id="48" name="图形 47">
              <a:extLst>
                <a:ext uri="{FF2B5EF4-FFF2-40B4-BE49-F238E27FC236}">
                  <a16:creationId xmlns:a16="http://schemas.microsoft.com/office/drawing/2014/main" id="{7F346B46-EB12-4AE2-8067-D367EC07C6E5}"/>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695825" y="14287"/>
              <a:ext cx="2800350" cy="6829425"/>
            </a:xfrm>
            <a:prstGeom prst="rect">
              <a:avLst/>
            </a:prstGeom>
          </p:spPr>
        </p:pic>
        <p:grpSp>
          <p:nvGrpSpPr>
            <p:cNvPr id="55" name="组合 54">
              <a:extLst>
                <a:ext uri="{FF2B5EF4-FFF2-40B4-BE49-F238E27FC236}">
                  <a16:creationId xmlns:a16="http://schemas.microsoft.com/office/drawing/2014/main" id="{8CBA8F46-A6B3-4720-BAFE-8AEA0D5CBB43}"/>
                </a:ext>
              </a:extLst>
            </p:cNvPr>
            <p:cNvGrpSpPr/>
            <p:nvPr userDrawn="1"/>
          </p:nvGrpSpPr>
          <p:grpSpPr>
            <a:xfrm>
              <a:off x="5517272" y="25523"/>
              <a:ext cx="1357369" cy="984666"/>
              <a:chOff x="4302490" y="2305050"/>
              <a:chExt cx="3102685" cy="2250757"/>
            </a:xfrm>
          </p:grpSpPr>
          <p:sp>
            <p:nvSpPr>
              <p:cNvPr id="51" name="图形 49">
                <a:extLst>
                  <a:ext uri="{FF2B5EF4-FFF2-40B4-BE49-F238E27FC236}">
                    <a16:creationId xmlns:a16="http://schemas.microsoft.com/office/drawing/2014/main" id="{9B60F9C5-EEB0-4BDD-B6C9-1F63DFDBE1EE}"/>
                  </a:ext>
                </a:extLst>
              </p:cNvPr>
              <p:cNvSpPr/>
              <p:nvPr/>
            </p:nvSpPr>
            <p:spPr>
              <a:xfrm>
                <a:off x="4442900" y="2305050"/>
                <a:ext cx="2962275" cy="2250757"/>
              </a:xfrm>
              <a:custGeom>
                <a:avLst/>
                <a:gdLst>
                  <a:gd name="connsiteX0" fmla="*/ 2962275 w 2962275"/>
                  <a:gd name="connsiteY0" fmla="*/ 2250758 h 2250757"/>
                  <a:gd name="connsiteX1" fmla="*/ 2446020 w 2962275"/>
                  <a:gd name="connsiteY1" fmla="*/ 2250758 h 2250757"/>
                  <a:gd name="connsiteX2" fmla="*/ 1597343 w 2962275"/>
                  <a:gd name="connsiteY2" fmla="*/ 783908 h 2250757"/>
                  <a:gd name="connsiteX3" fmla="*/ 1369695 w 2962275"/>
                  <a:gd name="connsiteY3" fmla="*/ 783908 h 2250757"/>
                  <a:gd name="connsiteX4" fmla="*/ 516255 w 2962275"/>
                  <a:gd name="connsiteY4" fmla="*/ 2250758 h 2250757"/>
                  <a:gd name="connsiteX5" fmla="*/ 0 w 2962275"/>
                  <a:gd name="connsiteY5" fmla="*/ 2250758 h 2250757"/>
                  <a:gd name="connsiteX6" fmla="*/ 1309688 w 2962275"/>
                  <a:gd name="connsiteY6" fmla="*/ 0 h 2250757"/>
                  <a:gd name="connsiteX7" fmla="*/ 1660208 w 2962275"/>
                  <a:gd name="connsiteY7" fmla="*/ 0 h 225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2275" h="2250757">
                    <a:moveTo>
                      <a:pt x="2962275" y="2250758"/>
                    </a:moveTo>
                    <a:lnTo>
                      <a:pt x="2446020" y="2250758"/>
                    </a:lnTo>
                    <a:lnTo>
                      <a:pt x="1597343" y="783908"/>
                    </a:lnTo>
                    <a:lnTo>
                      <a:pt x="1369695" y="783908"/>
                    </a:lnTo>
                    <a:lnTo>
                      <a:pt x="516255" y="2250758"/>
                    </a:lnTo>
                    <a:lnTo>
                      <a:pt x="0" y="2250758"/>
                    </a:lnTo>
                    <a:lnTo>
                      <a:pt x="1309688" y="0"/>
                    </a:lnTo>
                    <a:lnTo>
                      <a:pt x="1660208" y="0"/>
                    </a:lnTo>
                    <a:close/>
                  </a:path>
                </a:pathLst>
              </a:custGeom>
              <a:gradFill>
                <a:gsLst>
                  <a:gs pos="0">
                    <a:srgbClr val="27677C"/>
                  </a:gs>
                  <a:gs pos="100000">
                    <a:srgbClr val="A3D6DB"/>
                  </a:gs>
                </a:gsLst>
                <a:lin ang="5400000" scaled="1"/>
              </a:gradFill>
              <a:ln w="9525" cap="flat">
                <a:noFill/>
                <a:prstDash val="solid"/>
                <a:miter/>
              </a:ln>
            </p:spPr>
            <p:txBody>
              <a:bodyPr rtlCol="0" anchor="ctr"/>
              <a:lstStyle/>
              <a:p>
                <a:endParaRPr lang="zh-CN" altLang="en-US"/>
              </a:p>
            </p:txBody>
          </p:sp>
          <p:grpSp>
            <p:nvGrpSpPr>
              <p:cNvPr id="52" name="图形 48">
                <a:extLst>
                  <a:ext uri="{FF2B5EF4-FFF2-40B4-BE49-F238E27FC236}">
                    <a16:creationId xmlns:a16="http://schemas.microsoft.com/office/drawing/2014/main" id="{4C34FD10-4A89-4727-ACA7-8EDC4BF1A9CA}"/>
                  </a:ext>
                </a:extLst>
              </p:cNvPr>
              <p:cNvGrpSpPr/>
              <p:nvPr/>
            </p:nvGrpSpPr>
            <p:grpSpPr>
              <a:xfrm>
                <a:off x="4302490" y="2305050"/>
                <a:ext cx="2628900" cy="2247900"/>
                <a:chOff x="4781550" y="2305050"/>
                <a:chExt cx="2628900" cy="2247900"/>
              </a:xfrm>
              <a:gradFill>
                <a:gsLst>
                  <a:gs pos="0">
                    <a:srgbClr val="27727B"/>
                  </a:gs>
                  <a:gs pos="100000">
                    <a:srgbClr val="A4E4DB"/>
                  </a:gs>
                </a:gsLst>
                <a:lin ang="5400000" scaled="1"/>
              </a:gradFill>
            </p:grpSpPr>
            <p:sp>
              <p:nvSpPr>
                <p:cNvPr id="53" name="任意多边形: 形状 52">
                  <a:extLst>
                    <a:ext uri="{FF2B5EF4-FFF2-40B4-BE49-F238E27FC236}">
                      <a16:creationId xmlns:a16="http://schemas.microsoft.com/office/drawing/2014/main" id="{1B3B2CF6-D577-4DDD-B29D-C589E513608A}"/>
                    </a:ext>
                  </a:extLst>
                </p:cNvPr>
                <p:cNvSpPr/>
                <p:nvPr/>
              </p:nvSpPr>
              <p:spPr>
                <a:xfrm>
                  <a:off x="4781550" y="2305050"/>
                  <a:ext cx="2198370" cy="2250757"/>
                </a:xfrm>
                <a:custGeom>
                  <a:avLst/>
                  <a:gdLst>
                    <a:gd name="connsiteX0" fmla="*/ 2198370 w 2198370"/>
                    <a:gd name="connsiteY0" fmla="*/ 2250758 h 2250757"/>
                    <a:gd name="connsiteX1" fmla="*/ 1335405 w 2198370"/>
                    <a:gd name="connsiteY1" fmla="*/ 2250758 h 2250757"/>
                    <a:gd name="connsiteX2" fmla="*/ 0 w 2198370"/>
                    <a:gd name="connsiteY2" fmla="*/ 0 h 2250757"/>
                    <a:gd name="connsiteX3" fmla="*/ 700088 w 2198370"/>
                    <a:gd name="connsiteY3" fmla="*/ 0 h 2250757"/>
                    <a:gd name="connsiteX4" fmla="*/ 1871663 w 2198370"/>
                    <a:gd name="connsiteY4" fmla="*/ 1974533 h 2250757"/>
                    <a:gd name="connsiteX5" fmla="*/ 2035493 w 2198370"/>
                    <a:gd name="connsiteY5" fmla="*/ 1974533 h 225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8370" h="2250757">
                      <a:moveTo>
                        <a:pt x="2198370" y="2250758"/>
                      </a:moveTo>
                      <a:lnTo>
                        <a:pt x="1335405" y="2250758"/>
                      </a:lnTo>
                      <a:lnTo>
                        <a:pt x="0" y="0"/>
                      </a:lnTo>
                      <a:lnTo>
                        <a:pt x="700088" y="0"/>
                      </a:lnTo>
                      <a:lnTo>
                        <a:pt x="1871663" y="1974533"/>
                      </a:lnTo>
                      <a:lnTo>
                        <a:pt x="2035493" y="1974533"/>
                      </a:lnTo>
                      <a:close/>
                    </a:path>
                  </a:pathLst>
                </a:custGeom>
                <a:grpFill/>
                <a:ln w="9525"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9BE72284-7C4D-40FE-A15F-B577F6F7B26D}"/>
                    </a:ext>
                  </a:extLst>
                </p:cNvPr>
                <p:cNvSpPr/>
                <p:nvPr/>
              </p:nvSpPr>
              <p:spPr>
                <a:xfrm>
                  <a:off x="5734050" y="2305050"/>
                  <a:ext cx="1678305" cy="2250757"/>
                </a:xfrm>
                <a:custGeom>
                  <a:avLst/>
                  <a:gdLst>
                    <a:gd name="connsiteX0" fmla="*/ 1678305 w 1678305"/>
                    <a:gd name="connsiteY0" fmla="*/ 2250758 h 2250757"/>
                    <a:gd name="connsiteX1" fmla="*/ 1334453 w 1678305"/>
                    <a:gd name="connsiteY1" fmla="*/ 2250758 h 2250757"/>
                    <a:gd name="connsiteX2" fmla="*/ 0 w 1678305"/>
                    <a:gd name="connsiteY2" fmla="*/ 0 h 2250757"/>
                    <a:gd name="connsiteX3" fmla="*/ 343853 w 1678305"/>
                    <a:gd name="connsiteY3" fmla="*/ 0 h 2250757"/>
                  </a:gdLst>
                  <a:ahLst/>
                  <a:cxnLst>
                    <a:cxn ang="0">
                      <a:pos x="connsiteX0" y="connsiteY0"/>
                    </a:cxn>
                    <a:cxn ang="0">
                      <a:pos x="connsiteX1" y="connsiteY1"/>
                    </a:cxn>
                    <a:cxn ang="0">
                      <a:pos x="connsiteX2" y="connsiteY2"/>
                    </a:cxn>
                    <a:cxn ang="0">
                      <a:pos x="connsiteX3" y="connsiteY3"/>
                    </a:cxn>
                  </a:cxnLst>
                  <a:rect l="l" t="t" r="r" b="b"/>
                  <a:pathLst>
                    <a:path w="1678305" h="2250757">
                      <a:moveTo>
                        <a:pt x="1678305" y="2250758"/>
                      </a:moveTo>
                      <a:lnTo>
                        <a:pt x="1334453" y="2250758"/>
                      </a:lnTo>
                      <a:lnTo>
                        <a:pt x="0" y="0"/>
                      </a:lnTo>
                      <a:lnTo>
                        <a:pt x="343853" y="0"/>
                      </a:lnTo>
                      <a:close/>
                    </a:path>
                  </a:pathLst>
                </a:custGeom>
                <a:grpFill/>
                <a:ln w="9525" cap="flat">
                  <a:noFill/>
                  <a:prstDash val="solid"/>
                  <a:miter/>
                </a:ln>
              </p:spPr>
              <p:txBody>
                <a:bodyPr rtlCol="0" anchor="ctr"/>
                <a:lstStyle/>
                <a:p>
                  <a:endParaRPr lang="zh-CN" altLang="en-US"/>
                </a:p>
              </p:txBody>
            </p:sp>
          </p:grpSp>
        </p:grpSp>
      </p:grpSp>
      <p:sp>
        <p:nvSpPr>
          <p:cNvPr id="58" name="文本占位符 57">
            <a:extLst>
              <a:ext uri="{FF2B5EF4-FFF2-40B4-BE49-F238E27FC236}">
                <a16:creationId xmlns:a16="http://schemas.microsoft.com/office/drawing/2014/main" id="{821677D5-9FE0-4941-AC64-646A62E42ACE}"/>
              </a:ext>
            </a:extLst>
          </p:cNvPr>
          <p:cNvSpPr>
            <a:spLocks noGrp="1"/>
          </p:cNvSpPr>
          <p:nvPr>
            <p:ph type="body" sz="quarter" idx="10" hasCustomPrompt="1"/>
          </p:nvPr>
        </p:nvSpPr>
        <p:spPr>
          <a:xfrm>
            <a:off x="927100" y="2119313"/>
            <a:ext cx="1876425" cy="371475"/>
          </a:xfrm>
          <a:prstGeom prst="rect">
            <a:avLst/>
          </a:prstGeom>
        </p:spPr>
        <p:txBody>
          <a:bodyPr/>
          <a:lstStyle>
            <a:lvl1pPr algn="l">
              <a:buNone/>
              <a:defRPr sz="2000" b="1">
                <a:latin typeface="微软雅黑" panose="020B0503020204020204" pitchFamily="34" charset="-122"/>
                <a:ea typeface="微软雅黑" panose="020B0503020204020204" pitchFamily="34" charset="-122"/>
              </a:defRPr>
            </a:lvl1pPr>
          </a:lstStyle>
          <a:p>
            <a:pPr lvl="0"/>
            <a:r>
              <a:rPr lang="zh-CN" altLang="en-US"/>
              <a:t>第一部分</a:t>
            </a:r>
          </a:p>
        </p:txBody>
      </p:sp>
      <p:sp>
        <p:nvSpPr>
          <p:cNvPr id="59" name="文本占位符 57">
            <a:extLst>
              <a:ext uri="{FF2B5EF4-FFF2-40B4-BE49-F238E27FC236}">
                <a16:creationId xmlns:a16="http://schemas.microsoft.com/office/drawing/2014/main" id="{89449875-C0AB-4F87-8C02-3683EACA195D}"/>
              </a:ext>
            </a:extLst>
          </p:cNvPr>
          <p:cNvSpPr>
            <a:spLocks noGrp="1"/>
          </p:cNvSpPr>
          <p:nvPr>
            <p:ph type="body" sz="quarter" idx="11" hasCustomPrompt="1"/>
          </p:nvPr>
        </p:nvSpPr>
        <p:spPr>
          <a:xfrm>
            <a:off x="927100" y="2588345"/>
            <a:ext cx="1876425" cy="2574205"/>
          </a:xfrm>
          <a:prstGeom prst="rect">
            <a:avLst/>
          </a:prstGeom>
        </p:spPr>
        <p:txBody>
          <a:bodyPr/>
          <a:lstStyle>
            <a:lvl1pPr marL="0" algn="l">
              <a:buNone/>
              <a:defRPr sz="1200" b="0">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a:t>在此输入你对这个部分的简要介绍</a:t>
            </a:r>
            <a:endParaRPr lang="en-US" altLang="zh-CN"/>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lvl="0"/>
            <a:endParaRPr lang="zh-CN" altLang="en-US"/>
          </a:p>
        </p:txBody>
      </p:sp>
      <p:sp>
        <p:nvSpPr>
          <p:cNvPr id="60" name="文本占位符 57">
            <a:extLst>
              <a:ext uri="{FF2B5EF4-FFF2-40B4-BE49-F238E27FC236}">
                <a16:creationId xmlns:a16="http://schemas.microsoft.com/office/drawing/2014/main" id="{768D8C42-B419-46D3-8C2A-4EB64E702D24}"/>
              </a:ext>
            </a:extLst>
          </p:cNvPr>
          <p:cNvSpPr>
            <a:spLocks noGrp="1"/>
          </p:cNvSpPr>
          <p:nvPr>
            <p:ph type="body" sz="quarter" idx="12" hasCustomPrompt="1"/>
          </p:nvPr>
        </p:nvSpPr>
        <p:spPr>
          <a:xfrm>
            <a:off x="3056450" y="2119313"/>
            <a:ext cx="1876425" cy="371475"/>
          </a:xfrm>
          <a:prstGeom prst="rect">
            <a:avLst/>
          </a:prstGeom>
        </p:spPr>
        <p:txBody>
          <a:bodyPr/>
          <a:lstStyle>
            <a:lvl1pPr algn="l">
              <a:buNone/>
              <a:defRPr sz="2000" b="1">
                <a:latin typeface="微软雅黑" panose="020B0503020204020204" pitchFamily="34" charset="-122"/>
                <a:ea typeface="微软雅黑" panose="020B0503020204020204" pitchFamily="34" charset="-122"/>
              </a:defRPr>
            </a:lvl1pPr>
          </a:lstStyle>
          <a:p>
            <a:pPr lvl="0"/>
            <a:r>
              <a:rPr lang="zh-CN" altLang="en-US"/>
              <a:t>第二部分</a:t>
            </a:r>
          </a:p>
        </p:txBody>
      </p:sp>
      <p:sp>
        <p:nvSpPr>
          <p:cNvPr id="61" name="文本占位符 57">
            <a:extLst>
              <a:ext uri="{FF2B5EF4-FFF2-40B4-BE49-F238E27FC236}">
                <a16:creationId xmlns:a16="http://schemas.microsoft.com/office/drawing/2014/main" id="{FE55F0DC-899D-4671-9B08-CCDB712303A0}"/>
              </a:ext>
            </a:extLst>
          </p:cNvPr>
          <p:cNvSpPr>
            <a:spLocks noGrp="1"/>
          </p:cNvSpPr>
          <p:nvPr>
            <p:ph type="body" sz="quarter" idx="13" hasCustomPrompt="1"/>
          </p:nvPr>
        </p:nvSpPr>
        <p:spPr>
          <a:xfrm>
            <a:off x="3056450" y="2588345"/>
            <a:ext cx="1876425" cy="2574205"/>
          </a:xfrm>
          <a:prstGeom prst="rect">
            <a:avLst/>
          </a:prstGeom>
        </p:spPr>
        <p:txBody>
          <a:bodyPr/>
          <a:lstStyle>
            <a:lvl1pPr marL="0" algn="l">
              <a:buNone/>
              <a:defRPr sz="1200" b="0">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a:t>在此输入你对这个部分的简要介绍</a:t>
            </a:r>
            <a:endParaRPr lang="en-US" altLang="zh-CN"/>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lvl="0"/>
            <a:endParaRPr lang="zh-CN" altLang="en-US"/>
          </a:p>
        </p:txBody>
      </p:sp>
      <p:sp>
        <p:nvSpPr>
          <p:cNvPr id="62" name="文本占位符 57">
            <a:extLst>
              <a:ext uri="{FF2B5EF4-FFF2-40B4-BE49-F238E27FC236}">
                <a16:creationId xmlns:a16="http://schemas.microsoft.com/office/drawing/2014/main" id="{B58F8F28-65E0-4BCF-B9E6-7B8B17F36920}"/>
              </a:ext>
            </a:extLst>
          </p:cNvPr>
          <p:cNvSpPr>
            <a:spLocks noGrp="1"/>
          </p:cNvSpPr>
          <p:nvPr>
            <p:ph type="body" sz="quarter" idx="14" hasCustomPrompt="1"/>
          </p:nvPr>
        </p:nvSpPr>
        <p:spPr>
          <a:xfrm>
            <a:off x="5163620" y="2119313"/>
            <a:ext cx="1876425" cy="371475"/>
          </a:xfrm>
          <a:prstGeom prst="rect">
            <a:avLst/>
          </a:prstGeom>
        </p:spPr>
        <p:txBody>
          <a:bodyPr/>
          <a:lstStyle>
            <a:lvl1pPr algn="l">
              <a:buNone/>
              <a:defRPr sz="2000" b="1">
                <a:latin typeface="微软雅黑" panose="020B0503020204020204" pitchFamily="34" charset="-122"/>
                <a:ea typeface="微软雅黑" panose="020B0503020204020204" pitchFamily="34" charset="-122"/>
              </a:defRPr>
            </a:lvl1pPr>
          </a:lstStyle>
          <a:p>
            <a:pPr lvl="0"/>
            <a:r>
              <a:rPr lang="zh-CN" altLang="en-US"/>
              <a:t>第三部分</a:t>
            </a:r>
          </a:p>
        </p:txBody>
      </p:sp>
      <p:sp>
        <p:nvSpPr>
          <p:cNvPr id="63" name="文本占位符 57">
            <a:extLst>
              <a:ext uri="{FF2B5EF4-FFF2-40B4-BE49-F238E27FC236}">
                <a16:creationId xmlns:a16="http://schemas.microsoft.com/office/drawing/2014/main" id="{7CC5AD25-3C18-4C5B-A23B-06F44D9D30AE}"/>
              </a:ext>
            </a:extLst>
          </p:cNvPr>
          <p:cNvSpPr>
            <a:spLocks noGrp="1"/>
          </p:cNvSpPr>
          <p:nvPr>
            <p:ph type="body" sz="quarter" idx="15" hasCustomPrompt="1"/>
          </p:nvPr>
        </p:nvSpPr>
        <p:spPr>
          <a:xfrm>
            <a:off x="5163620" y="2588345"/>
            <a:ext cx="1876425" cy="2574205"/>
          </a:xfrm>
          <a:prstGeom prst="rect">
            <a:avLst/>
          </a:prstGeom>
        </p:spPr>
        <p:txBody>
          <a:bodyPr/>
          <a:lstStyle>
            <a:lvl1pPr marL="0" algn="l">
              <a:buNone/>
              <a:defRPr sz="1200" b="0">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a:t>在此输入你对这个部分的简要介绍</a:t>
            </a:r>
            <a:endParaRPr lang="en-US" altLang="zh-CN"/>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lvl="0"/>
            <a:endParaRPr lang="zh-CN" altLang="en-US"/>
          </a:p>
        </p:txBody>
      </p:sp>
      <p:sp>
        <p:nvSpPr>
          <p:cNvPr id="64" name="文本占位符 57">
            <a:extLst>
              <a:ext uri="{FF2B5EF4-FFF2-40B4-BE49-F238E27FC236}">
                <a16:creationId xmlns:a16="http://schemas.microsoft.com/office/drawing/2014/main" id="{E0DF9872-59FF-40C6-AA2F-636B48372297}"/>
              </a:ext>
            </a:extLst>
          </p:cNvPr>
          <p:cNvSpPr>
            <a:spLocks noGrp="1"/>
          </p:cNvSpPr>
          <p:nvPr>
            <p:ph type="body" sz="quarter" idx="16" hasCustomPrompt="1"/>
          </p:nvPr>
        </p:nvSpPr>
        <p:spPr>
          <a:xfrm>
            <a:off x="7272581" y="2119313"/>
            <a:ext cx="1876425" cy="371475"/>
          </a:xfrm>
          <a:prstGeom prst="rect">
            <a:avLst/>
          </a:prstGeom>
        </p:spPr>
        <p:txBody>
          <a:bodyPr/>
          <a:lstStyle>
            <a:lvl1pPr algn="l">
              <a:buNone/>
              <a:defRPr sz="2000" b="1">
                <a:latin typeface="微软雅黑" panose="020B0503020204020204" pitchFamily="34" charset="-122"/>
                <a:ea typeface="微软雅黑" panose="020B0503020204020204" pitchFamily="34" charset="-122"/>
              </a:defRPr>
            </a:lvl1pPr>
          </a:lstStyle>
          <a:p>
            <a:pPr lvl="0"/>
            <a:r>
              <a:rPr lang="zh-CN" altLang="en-US"/>
              <a:t>第四部分</a:t>
            </a:r>
          </a:p>
        </p:txBody>
      </p:sp>
      <p:sp>
        <p:nvSpPr>
          <p:cNvPr id="65" name="文本占位符 57">
            <a:extLst>
              <a:ext uri="{FF2B5EF4-FFF2-40B4-BE49-F238E27FC236}">
                <a16:creationId xmlns:a16="http://schemas.microsoft.com/office/drawing/2014/main" id="{8EDDF5E8-1AA7-49DF-B821-690945BEB5E3}"/>
              </a:ext>
            </a:extLst>
          </p:cNvPr>
          <p:cNvSpPr>
            <a:spLocks noGrp="1"/>
          </p:cNvSpPr>
          <p:nvPr>
            <p:ph type="body" sz="quarter" idx="17" hasCustomPrompt="1"/>
          </p:nvPr>
        </p:nvSpPr>
        <p:spPr>
          <a:xfrm>
            <a:off x="7272581" y="2588345"/>
            <a:ext cx="1876425" cy="2574205"/>
          </a:xfrm>
          <a:prstGeom prst="rect">
            <a:avLst/>
          </a:prstGeom>
        </p:spPr>
        <p:txBody>
          <a:bodyPr/>
          <a:lstStyle>
            <a:lvl1pPr marL="0" algn="l">
              <a:buNone/>
              <a:defRPr sz="1200" b="0">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a:t>在此输入你对这个部分的简要介绍</a:t>
            </a:r>
            <a:endParaRPr lang="en-US" altLang="zh-CN"/>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lvl="0"/>
            <a:endParaRPr lang="zh-CN" altLang="en-US"/>
          </a:p>
        </p:txBody>
      </p:sp>
      <p:sp>
        <p:nvSpPr>
          <p:cNvPr id="66" name="文本占位符 57">
            <a:extLst>
              <a:ext uri="{FF2B5EF4-FFF2-40B4-BE49-F238E27FC236}">
                <a16:creationId xmlns:a16="http://schemas.microsoft.com/office/drawing/2014/main" id="{54335FF9-E25E-44CF-A3E1-00F1E281656E}"/>
              </a:ext>
            </a:extLst>
          </p:cNvPr>
          <p:cNvSpPr>
            <a:spLocks noGrp="1"/>
          </p:cNvSpPr>
          <p:nvPr>
            <p:ph type="body" sz="quarter" idx="18" hasCustomPrompt="1"/>
          </p:nvPr>
        </p:nvSpPr>
        <p:spPr>
          <a:xfrm>
            <a:off x="9379751" y="2119313"/>
            <a:ext cx="1876425" cy="371475"/>
          </a:xfrm>
          <a:prstGeom prst="rect">
            <a:avLst/>
          </a:prstGeom>
        </p:spPr>
        <p:txBody>
          <a:bodyPr/>
          <a:lstStyle>
            <a:lvl1pPr algn="l">
              <a:buNone/>
              <a:defRPr sz="2000" b="1">
                <a:latin typeface="微软雅黑" panose="020B0503020204020204" pitchFamily="34" charset="-122"/>
                <a:ea typeface="微软雅黑" panose="020B0503020204020204" pitchFamily="34" charset="-122"/>
              </a:defRPr>
            </a:lvl1pPr>
          </a:lstStyle>
          <a:p>
            <a:pPr lvl="0"/>
            <a:r>
              <a:rPr lang="zh-CN" altLang="en-US"/>
              <a:t>第五部分</a:t>
            </a:r>
          </a:p>
        </p:txBody>
      </p:sp>
      <p:sp>
        <p:nvSpPr>
          <p:cNvPr id="67" name="文本占位符 57">
            <a:extLst>
              <a:ext uri="{FF2B5EF4-FFF2-40B4-BE49-F238E27FC236}">
                <a16:creationId xmlns:a16="http://schemas.microsoft.com/office/drawing/2014/main" id="{36F6D7D2-D7D3-4B38-98B5-C053B5AD9D86}"/>
              </a:ext>
            </a:extLst>
          </p:cNvPr>
          <p:cNvSpPr>
            <a:spLocks noGrp="1"/>
          </p:cNvSpPr>
          <p:nvPr>
            <p:ph type="body" sz="quarter" idx="19" hasCustomPrompt="1"/>
          </p:nvPr>
        </p:nvSpPr>
        <p:spPr>
          <a:xfrm>
            <a:off x="9379751" y="2588345"/>
            <a:ext cx="1876425" cy="2574205"/>
          </a:xfrm>
          <a:prstGeom prst="rect">
            <a:avLst/>
          </a:prstGeom>
        </p:spPr>
        <p:txBody>
          <a:bodyPr/>
          <a:lstStyle>
            <a:lvl1pPr marL="0" algn="l">
              <a:buNone/>
              <a:defRPr sz="1200" b="0">
                <a:solidFill>
                  <a:schemeClr val="bg1">
                    <a:lumMod val="75000"/>
                  </a:schemeClr>
                </a:solidFill>
                <a:latin typeface="微软雅黑" panose="020B0503020204020204" pitchFamily="34" charset="-122"/>
                <a:ea typeface="微软雅黑" panose="020B0503020204020204" pitchFamily="34" charset="-122"/>
              </a:defRPr>
            </a:lvl1pPr>
          </a:lstStyle>
          <a:p>
            <a:pPr lvl="0"/>
            <a:r>
              <a:rPr lang="zh-CN" altLang="en-US"/>
              <a:t>在此输入你对这个部分的简要介绍</a:t>
            </a:r>
            <a:endParaRPr lang="en-US" altLang="zh-CN"/>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在此输入你对这个部分的简要介绍</a:t>
            </a:r>
          </a:p>
          <a:p>
            <a:pPr lvl="0"/>
            <a:endParaRPr lang="zh-CN" altLang="en-US"/>
          </a:p>
        </p:txBody>
      </p:sp>
      <p:pic>
        <p:nvPicPr>
          <p:cNvPr id="71" name="图形 70">
            <a:extLst>
              <a:ext uri="{FF2B5EF4-FFF2-40B4-BE49-F238E27FC236}">
                <a16:creationId xmlns:a16="http://schemas.microsoft.com/office/drawing/2014/main" id="{A26ADA9D-430D-44BE-ABC2-A601AE2D9886}"/>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67754" y="476275"/>
            <a:ext cx="599885" cy="338233"/>
          </a:xfrm>
          <a:prstGeom prst="rect">
            <a:avLst/>
          </a:prstGeom>
        </p:spPr>
      </p:pic>
    </p:spTree>
    <p:extLst>
      <p:ext uri="{BB962C8B-B14F-4D97-AF65-F5344CB8AC3E}">
        <p14:creationId xmlns:p14="http://schemas.microsoft.com/office/powerpoint/2010/main" val="307092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fill="hold"/>
                                        <p:tgtEl>
                                          <p:spTgt spid="71"/>
                                        </p:tgtEl>
                                        <p:attrNameLst>
                                          <p:attrName>ppt_x</p:attrName>
                                        </p:attrNameLst>
                                      </p:cBhvr>
                                      <p:tavLst>
                                        <p:tav tm="0">
                                          <p:val>
                                            <p:strVal val="1+#ppt_w/2"/>
                                          </p:val>
                                        </p:tav>
                                        <p:tav tm="100000">
                                          <p:val>
                                            <p:strVal val="#ppt_x"/>
                                          </p:val>
                                        </p:tav>
                                      </p:tavLst>
                                    </p:anim>
                                    <p:anim calcmode="lin" valueType="num">
                                      <p:cBhvr additive="base">
                                        <p:cTn id="12" dur="500" fill="hold"/>
                                        <p:tgtEl>
                                          <p:spTgt spid="7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1+#ppt_w/2"/>
                                          </p:val>
                                        </p:tav>
                                        <p:tav tm="100000">
                                          <p:val>
                                            <p:strVal val="#ppt_x"/>
                                          </p:val>
                                        </p:tav>
                                      </p:tavLst>
                                    </p:anim>
                                    <p:anim calcmode="lin" valueType="num">
                                      <p:cBhvr additive="base">
                                        <p:cTn id="24" dur="500" fill="hold"/>
                                        <p:tgtEl>
                                          <p:spTgt spid="69"/>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0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1+#ppt_w/2"/>
                                          </p:val>
                                        </p:tav>
                                        <p:tav tm="100000">
                                          <p:val>
                                            <p:strVal val="#ppt_x"/>
                                          </p:val>
                                        </p:tav>
                                      </p:tavLst>
                                    </p:anim>
                                    <p:anim calcmode="lin" valueType="num">
                                      <p:cBhvr additive="base">
                                        <p:cTn id="28" dur="500" fill="hold"/>
                                        <p:tgtEl>
                                          <p:spTgt spid="70"/>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1+#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1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1+#ppt_w/2"/>
                                          </p:val>
                                        </p:tav>
                                        <p:tav tm="100000">
                                          <p:val>
                                            <p:strVal val="#ppt_x"/>
                                          </p:val>
                                        </p:tav>
                                      </p:tavLst>
                                    </p:anim>
                                    <p:anim calcmode="lin" valueType="num">
                                      <p:cBhvr additive="base">
                                        <p:cTn id="40" dur="500" fill="hold"/>
                                        <p:tgtEl>
                                          <p:spTgt spid="33"/>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20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1+#ppt_w/2"/>
                                          </p:val>
                                        </p:tav>
                                        <p:tav tm="100000">
                                          <p:val>
                                            <p:strVal val="#ppt_x"/>
                                          </p:val>
                                        </p:tav>
                                      </p:tavLst>
                                    </p:anim>
                                    <p:anim calcmode="lin" valueType="num">
                                      <p:cBhvr additive="base">
                                        <p:cTn id="44" dur="500" fill="hold"/>
                                        <p:tgtEl>
                                          <p:spTgt spid="39"/>
                                        </p:tgtEl>
                                        <p:attrNameLst>
                                          <p:attrName>ppt_y</p:attrName>
                                        </p:attrNameLst>
                                      </p:cBhvr>
                                      <p:tavLst>
                                        <p:tav tm="0">
                                          <p:val>
                                            <p:strVal val="#ppt_y"/>
                                          </p:val>
                                        </p:tav>
                                        <p:tav tm="100000">
                                          <p:val>
                                            <p:strVal val="#ppt_y"/>
                                          </p:val>
                                        </p:tav>
                                      </p:tavLst>
                                    </p:anim>
                                  </p:childTnLst>
                                </p:cTn>
                              </p:par>
                              <p:par>
                                <p:cTn id="45" presetID="2" presetClass="entr" presetSubtype="2" decel="100000" fill="hold" nodeType="withEffect">
                                  <p:stCondLst>
                                    <p:cond delay="30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1+#ppt_w/2"/>
                                          </p:val>
                                        </p:tav>
                                        <p:tav tm="100000">
                                          <p:val>
                                            <p:strVal val="#ppt_x"/>
                                          </p:val>
                                        </p:tav>
                                      </p:tavLst>
                                    </p:anim>
                                    <p:anim calcmode="lin" valueType="num">
                                      <p:cBhvr additive="base">
                                        <p:cTn id="48" dur="500" fill="hold"/>
                                        <p:tgtEl>
                                          <p:spTgt spid="47"/>
                                        </p:tgtEl>
                                        <p:attrNameLst>
                                          <p:attrName>ppt_y</p:attrName>
                                        </p:attrNameLst>
                                      </p:cBhvr>
                                      <p:tavLst>
                                        <p:tav tm="0">
                                          <p:val>
                                            <p:strVal val="#ppt_y"/>
                                          </p:val>
                                        </p:tav>
                                        <p:tav tm="100000">
                                          <p:val>
                                            <p:strVal val="#ppt_y"/>
                                          </p:val>
                                        </p:tav>
                                      </p:tavLst>
                                    </p:anim>
                                  </p:childTnLst>
                                </p:cTn>
                              </p:par>
                              <p:par>
                                <p:cTn id="49" presetID="2" presetClass="entr" presetSubtype="2" decel="100000" fill="hold" nodeType="withEffect">
                                  <p:stCondLst>
                                    <p:cond delay="40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1+#ppt_w/2"/>
                                          </p:val>
                                        </p:tav>
                                        <p:tav tm="100000">
                                          <p:val>
                                            <p:strVal val="#ppt_x"/>
                                          </p:val>
                                        </p:tav>
                                      </p:tavLst>
                                    </p:anim>
                                    <p:anim calcmode="lin" valueType="num">
                                      <p:cBhvr additive="base">
                                        <p:cTn id="52" dur="500" fill="hold"/>
                                        <p:tgtEl>
                                          <p:spTgt spid="56"/>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400"/>
                                  </p:stCondLst>
                                  <p:childTnLst>
                                    <p:set>
                                      <p:cBhvr>
                                        <p:cTn id="54" dur="1" fill="hold">
                                          <p:stCondLst>
                                            <p:cond delay="0"/>
                                          </p:stCondLst>
                                        </p:cTn>
                                        <p:tgtEl>
                                          <p:spTgt spid="58">
                                            <p:txEl>
                                              <p:pRg st="0" end="0"/>
                                            </p:txEl>
                                          </p:spTgt>
                                        </p:tgtEl>
                                        <p:attrNameLst>
                                          <p:attrName>style.visibility</p:attrName>
                                        </p:attrNameLst>
                                      </p:cBhvr>
                                      <p:to>
                                        <p:strVal val="visible"/>
                                      </p:to>
                                    </p:set>
                                    <p:animEffect transition="in" filter="fade">
                                      <p:cBhvr>
                                        <p:cTn id="55" dur="500"/>
                                        <p:tgtEl>
                                          <p:spTgt spid="58">
                                            <p:txEl>
                                              <p:pRg st="0" end="0"/>
                                            </p:txEl>
                                          </p:spTgt>
                                        </p:tgtEl>
                                      </p:cBhvr>
                                    </p:animEffect>
                                  </p:childTnLst>
                                </p:cTn>
                              </p:par>
                              <p:par>
                                <p:cTn id="56" presetID="10" presetClass="entr" presetSubtype="0" fill="hold" grpId="0" nodeType="withEffect">
                                  <p:stCondLst>
                                    <p:cond delay="40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60">
                                            <p:txEl>
                                              <p:pRg st="0" end="0"/>
                                            </p:txEl>
                                          </p:spTgt>
                                        </p:tgtEl>
                                        <p:attrNameLst>
                                          <p:attrName>style.visibility</p:attrName>
                                        </p:attrNameLst>
                                      </p:cBhvr>
                                      <p:to>
                                        <p:strVal val="visible"/>
                                      </p:to>
                                    </p:set>
                                    <p:animEffect transition="in" filter="fade">
                                      <p:cBhvr>
                                        <p:cTn id="61" dur="500"/>
                                        <p:tgtEl>
                                          <p:spTgt spid="60">
                                            <p:txEl>
                                              <p:pRg st="0" end="0"/>
                                            </p:txEl>
                                          </p:spTgt>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62">
                                            <p:txEl>
                                              <p:pRg st="0" end="0"/>
                                            </p:txEl>
                                          </p:spTgt>
                                        </p:tgtEl>
                                        <p:attrNameLst>
                                          <p:attrName>style.visibility</p:attrName>
                                        </p:attrNameLst>
                                      </p:cBhvr>
                                      <p:to>
                                        <p:strVal val="visible"/>
                                      </p:to>
                                    </p:set>
                                    <p:animEffect transition="in" filter="fade">
                                      <p:cBhvr>
                                        <p:cTn id="67" dur="500"/>
                                        <p:tgtEl>
                                          <p:spTgt spid="62">
                                            <p:txEl>
                                              <p:pRg st="0" end="0"/>
                                            </p:txEl>
                                          </p:spTgt>
                                        </p:tgtEl>
                                      </p:cBhvr>
                                    </p:animEffect>
                                  </p:childTnLst>
                                </p:cTn>
                              </p:par>
                              <p:par>
                                <p:cTn id="68" presetID="10" presetClass="entr" presetSubtype="0" fill="hold" grpId="0" nodeType="withEffect">
                                  <p:stCondLst>
                                    <p:cond delay="60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500"/>
                                        <p:tgtEl>
                                          <p:spTgt spid="63"/>
                                        </p:tgtEl>
                                      </p:cBhvr>
                                    </p:animEffect>
                                  </p:childTnLst>
                                </p:cTn>
                              </p:par>
                              <p:par>
                                <p:cTn id="71" presetID="10" presetClass="entr" presetSubtype="0" fill="hold" grpId="0" nodeType="withEffect">
                                  <p:stCondLst>
                                    <p:cond delay="700"/>
                                  </p:stCondLst>
                                  <p:childTnLst>
                                    <p:set>
                                      <p:cBhvr>
                                        <p:cTn id="72" dur="1" fill="hold">
                                          <p:stCondLst>
                                            <p:cond delay="0"/>
                                          </p:stCondLst>
                                        </p:cTn>
                                        <p:tgtEl>
                                          <p:spTgt spid="64">
                                            <p:txEl>
                                              <p:pRg st="0" end="0"/>
                                            </p:txEl>
                                          </p:spTgt>
                                        </p:tgtEl>
                                        <p:attrNameLst>
                                          <p:attrName>style.visibility</p:attrName>
                                        </p:attrNameLst>
                                      </p:cBhvr>
                                      <p:to>
                                        <p:strVal val="visible"/>
                                      </p:to>
                                    </p:set>
                                    <p:animEffect transition="in" filter="fade">
                                      <p:cBhvr>
                                        <p:cTn id="73" dur="500"/>
                                        <p:tgtEl>
                                          <p:spTgt spid="64">
                                            <p:txEl>
                                              <p:pRg st="0" end="0"/>
                                            </p:txEl>
                                          </p:spTgt>
                                        </p:tgtEl>
                                      </p:cBhvr>
                                    </p:animEffect>
                                  </p:childTnLst>
                                </p:cTn>
                              </p:par>
                              <p:par>
                                <p:cTn id="74" presetID="10" presetClass="entr" presetSubtype="0" fill="hold" grpId="0" nodeType="withEffect">
                                  <p:stCondLst>
                                    <p:cond delay="700"/>
                                  </p:stCondLst>
                                  <p:childTnLst>
                                    <p:set>
                                      <p:cBhvr>
                                        <p:cTn id="75" dur="1" fill="hold">
                                          <p:stCondLst>
                                            <p:cond delay="0"/>
                                          </p:stCondLst>
                                        </p:cTn>
                                        <p:tgtEl>
                                          <p:spTgt spid="65"/>
                                        </p:tgtEl>
                                        <p:attrNameLst>
                                          <p:attrName>style.visibility</p:attrName>
                                        </p:attrNameLst>
                                      </p:cBhvr>
                                      <p:to>
                                        <p:strVal val="visible"/>
                                      </p:to>
                                    </p:set>
                                    <p:animEffect transition="in" filter="fade">
                                      <p:cBhvr>
                                        <p:cTn id="76" dur="500"/>
                                        <p:tgtEl>
                                          <p:spTgt spid="65"/>
                                        </p:tgtEl>
                                      </p:cBhvr>
                                    </p:animEffect>
                                  </p:childTnLst>
                                </p:cTn>
                              </p:par>
                              <p:par>
                                <p:cTn id="77" presetID="10" presetClass="entr" presetSubtype="0" fill="hold" grpId="0" nodeType="withEffect">
                                  <p:stCondLst>
                                    <p:cond delay="800"/>
                                  </p:stCondLst>
                                  <p:childTnLst>
                                    <p:set>
                                      <p:cBhvr>
                                        <p:cTn id="78" dur="1" fill="hold">
                                          <p:stCondLst>
                                            <p:cond delay="0"/>
                                          </p:stCondLst>
                                        </p:cTn>
                                        <p:tgtEl>
                                          <p:spTgt spid="66">
                                            <p:txEl>
                                              <p:pRg st="0" end="0"/>
                                            </p:txEl>
                                          </p:spTgt>
                                        </p:tgtEl>
                                        <p:attrNameLst>
                                          <p:attrName>style.visibility</p:attrName>
                                        </p:attrNameLst>
                                      </p:cBhvr>
                                      <p:to>
                                        <p:strVal val="visible"/>
                                      </p:to>
                                    </p:set>
                                    <p:animEffect transition="in" filter="fade">
                                      <p:cBhvr>
                                        <p:cTn id="79" dur="500"/>
                                        <p:tgtEl>
                                          <p:spTgt spid="66">
                                            <p:txEl>
                                              <p:pRg st="0" end="0"/>
                                            </p:txEl>
                                          </p:spTgt>
                                        </p:tgtEl>
                                      </p:cBhvr>
                                    </p:animEffect>
                                  </p:childTnLst>
                                </p:cTn>
                              </p:par>
                              <p:par>
                                <p:cTn id="80" presetID="10" presetClass="entr" presetSubtype="0" fill="hold" grpId="0" nodeType="withEffect">
                                  <p:stCondLst>
                                    <p:cond delay="800"/>
                                  </p:stCondLst>
                                  <p:childTnLst>
                                    <p:set>
                                      <p:cBhvr>
                                        <p:cTn id="81" dur="1" fill="hold">
                                          <p:stCondLst>
                                            <p:cond delay="0"/>
                                          </p:stCondLst>
                                        </p:cTn>
                                        <p:tgtEl>
                                          <p:spTgt spid="67"/>
                                        </p:tgtEl>
                                        <p:attrNameLst>
                                          <p:attrName>style.visibility</p:attrName>
                                        </p:attrNameLst>
                                      </p:cBhvr>
                                      <p:to>
                                        <p:strVal val="visible"/>
                                      </p:to>
                                    </p:set>
                                    <p:animEffect transition="in" filter="fade">
                                      <p:cBhvr>
                                        <p:cTn id="8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69" grpId="0"/>
      <p:bldP spid="58" grpId="0" build="p">
        <p:tmplLst>
          <p:tmpl lvl="1">
            <p:tnLst>
              <p:par>
                <p:cTn presetID="10" presetClass="entr" presetSubtype="0" fill="hold" nodeType="withEffect">
                  <p:stCondLst>
                    <p:cond delay="4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uiExpand="1">
        <p:tmplLst>
          <p:tmpl>
            <p:tnLst>
              <p:par>
                <p:cTn presetID="10" presetClass="entr" presetSubtype="0" fill="hold" nodeType="withEffect">
                  <p:stCondLst>
                    <p:cond delay="4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5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uiExpand="1">
        <p:tmplLst>
          <p:tmpl>
            <p:tnLst>
              <p:par>
                <p:cTn presetID="10" presetClass="entr" presetSubtype="0" fill="hold" nodeType="withEffect">
                  <p:stCondLst>
                    <p:cond delay="50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60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uiExpand="1">
        <p:tmplLst>
          <p:tmpl>
            <p:tnLst>
              <p:par>
                <p:cTn presetID="10" presetClass="entr" presetSubtype="0" fill="hold" nodeType="withEffect">
                  <p:stCondLst>
                    <p:cond delay="6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7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uiExpand="1">
        <p:tmplLst>
          <p:tmpl>
            <p:tnLst>
              <p:par>
                <p:cTn presetID="10" presetClass="entr" presetSubtype="0" fill="hold" nodeType="withEffect">
                  <p:stCondLst>
                    <p:cond delay="70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80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uiExpand="1">
        <p:tmplLst>
          <p:tmpl>
            <p:tnLst>
              <p:par>
                <p:cTn presetID="10" presetClass="entr" presetSubtype="0" fill="hold" nodeType="withEffect">
                  <p:stCondLst>
                    <p:cond delay="80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第一部分">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55506C2-A3FF-471C-84E8-6EAA15D9800C}"/>
              </a:ext>
            </a:extLst>
          </p:cNvPr>
          <p:cNvSpPr>
            <a:spLocks noGrp="1"/>
          </p:cNvSpPr>
          <p:nvPr>
            <p:ph type="pic" sz="quarter" idx="10" hasCustomPrompt="1"/>
          </p:nvPr>
        </p:nvSpPr>
        <p:spPr>
          <a:xfrm>
            <a:off x="-575129" y="0"/>
            <a:ext cx="5295900" cy="6400800"/>
          </a:xfrm>
          <a:custGeom>
            <a:avLst/>
            <a:gdLst>
              <a:gd name="connsiteX0" fmla="*/ 0 w 2247900"/>
              <a:gd name="connsiteY0" fmla="*/ 0 h 6388100"/>
              <a:gd name="connsiteX1" fmla="*/ 2247900 w 2247900"/>
              <a:gd name="connsiteY1" fmla="*/ 0 h 6388100"/>
              <a:gd name="connsiteX2" fmla="*/ 2247900 w 2247900"/>
              <a:gd name="connsiteY2" fmla="*/ 6388100 h 6388100"/>
              <a:gd name="connsiteX3" fmla="*/ 0 w 2247900"/>
              <a:gd name="connsiteY3" fmla="*/ 6388100 h 6388100"/>
              <a:gd name="connsiteX4" fmla="*/ 0 w 2247900"/>
              <a:gd name="connsiteY4" fmla="*/ 0 h 6388100"/>
              <a:gd name="connsiteX0" fmla="*/ 0 w 5295900"/>
              <a:gd name="connsiteY0" fmla="*/ 0 h 6388100"/>
              <a:gd name="connsiteX1" fmla="*/ 5295900 w 5295900"/>
              <a:gd name="connsiteY1" fmla="*/ 0 h 6388100"/>
              <a:gd name="connsiteX2" fmla="*/ 2247900 w 5295900"/>
              <a:gd name="connsiteY2" fmla="*/ 6388100 h 6388100"/>
              <a:gd name="connsiteX3" fmla="*/ 0 w 5295900"/>
              <a:gd name="connsiteY3" fmla="*/ 6388100 h 6388100"/>
              <a:gd name="connsiteX4" fmla="*/ 0 w 5295900"/>
              <a:gd name="connsiteY4" fmla="*/ 0 h 6388100"/>
              <a:gd name="connsiteX0" fmla="*/ 0 w 5295900"/>
              <a:gd name="connsiteY0" fmla="*/ 0 h 6400800"/>
              <a:gd name="connsiteX1" fmla="*/ 5295900 w 5295900"/>
              <a:gd name="connsiteY1" fmla="*/ 0 h 6400800"/>
              <a:gd name="connsiteX2" fmla="*/ 2171700 w 5295900"/>
              <a:gd name="connsiteY2" fmla="*/ 6400800 h 6400800"/>
              <a:gd name="connsiteX3" fmla="*/ 0 w 5295900"/>
              <a:gd name="connsiteY3" fmla="*/ 6388100 h 6400800"/>
              <a:gd name="connsiteX4" fmla="*/ 0 w 5295900"/>
              <a:gd name="connsiteY4" fmla="*/ 0 h 640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900" h="6400800">
                <a:moveTo>
                  <a:pt x="0" y="0"/>
                </a:moveTo>
                <a:lnTo>
                  <a:pt x="5295900" y="0"/>
                </a:lnTo>
                <a:lnTo>
                  <a:pt x="2171700" y="6400800"/>
                </a:lnTo>
                <a:lnTo>
                  <a:pt x="0" y="6388100"/>
                </a:lnTo>
                <a:lnTo>
                  <a:pt x="0" y="0"/>
                </a:lnTo>
                <a:close/>
              </a:path>
            </a:pathLst>
          </a:custGeom>
          <a:gradFill flip="none" rotWithShape="1">
            <a:gsLst>
              <a:gs pos="0">
                <a:srgbClr val="37BBCC"/>
              </a:gs>
              <a:gs pos="100000">
                <a:srgbClr val="F4F4F4"/>
              </a:gs>
            </a:gsLst>
            <a:lin ang="10800000" scaled="1"/>
            <a:tileRect/>
          </a:gradFill>
        </p:spPr>
        <p:txBody>
          <a:bodyPr/>
          <a:lstStyle>
            <a:lvl1pPr marL="0" indent="0" algn="ctr">
              <a:buNone/>
              <a:defRPr b="1">
                <a:latin typeface="微软雅黑" panose="020B0503020204020204" pitchFamily="34" charset="-122"/>
                <a:ea typeface="微软雅黑" panose="020B0503020204020204" pitchFamily="34" charset="-122"/>
              </a:defRPr>
            </a:lvl1pPr>
          </a:lstStyle>
          <a:p>
            <a:r>
              <a:rPr lang="zh-CN" altLang="en-US"/>
              <a:t>在此插入辅助讲解的图片</a:t>
            </a:r>
          </a:p>
        </p:txBody>
      </p:sp>
      <p:pic>
        <p:nvPicPr>
          <p:cNvPr id="4" name="图形 3">
            <a:extLst>
              <a:ext uri="{FF2B5EF4-FFF2-40B4-BE49-F238E27FC236}">
                <a16:creationId xmlns:a16="http://schemas.microsoft.com/office/drawing/2014/main" id="{B2697D12-6720-4D8F-97FB-8F78E309C1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280150"/>
            <a:ext cx="12192000" cy="577850"/>
          </a:xfrm>
          <a:prstGeom prst="rect">
            <a:avLst/>
          </a:prstGeom>
        </p:spPr>
      </p:pic>
      <p:pic>
        <p:nvPicPr>
          <p:cNvPr id="5" name="图形 4">
            <a:extLst>
              <a:ext uri="{FF2B5EF4-FFF2-40B4-BE49-F238E27FC236}">
                <a16:creationId xmlns:a16="http://schemas.microsoft.com/office/drawing/2014/main" id="{AD3B2F97-B3B6-4620-B8D5-65BC066E48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15762" y="-381000"/>
            <a:ext cx="4244809" cy="6858000"/>
          </a:xfrm>
          <a:prstGeom prst="rect">
            <a:avLst/>
          </a:prstGeom>
        </p:spPr>
      </p:pic>
      <p:pic>
        <p:nvPicPr>
          <p:cNvPr id="8" name="图形 7">
            <a:extLst>
              <a:ext uri="{FF2B5EF4-FFF2-40B4-BE49-F238E27FC236}">
                <a16:creationId xmlns:a16="http://schemas.microsoft.com/office/drawing/2014/main" id="{6C04149B-5EBB-4773-910B-27B1552994F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76238" y="1377039"/>
            <a:ext cx="999139" cy="563344"/>
          </a:xfrm>
          <a:prstGeom prst="rect">
            <a:avLst/>
          </a:prstGeom>
        </p:spPr>
      </p:pic>
      <p:sp>
        <p:nvSpPr>
          <p:cNvPr id="12" name="文本框 11">
            <a:extLst>
              <a:ext uri="{FF2B5EF4-FFF2-40B4-BE49-F238E27FC236}">
                <a16:creationId xmlns:a16="http://schemas.microsoft.com/office/drawing/2014/main" id="{E8BC9FEC-031D-427F-BBCF-5936C60847BB}"/>
              </a:ext>
            </a:extLst>
          </p:cNvPr>
          <p:cNvSpPr txBox="1"/>
          <p:nvPr userDrawn="1"/>
        </p:nvSpPr>
        <p:spPr>
          <a:xfrm>
            <a:off x="8365959" y="2248432"/>
            <a:ext cx="3886200" cy="1107996"/>
          </a:xfrm>
          <a:prstGeom prst="rect">
            <a:avLst/>
          </a:prstGeom>
          <a:noFill/>
        </p:spPr>
        <p:txBody>
          <a:bodyPr wrap="square" rtlCol="0">
            <a:spAutoFit/>
          </a:bodyPr>
          <a:lstStyle/>
          <a:p>
            <a:pPr algn="r"/>
            <a:r>
              <a:rPr lang="en-US" altLang="zh-CN" sz="6600" b="1">
                <a:ln w="19050">
                  <a:solidFill>
                    <a:srgbClr val="37BBCC"/>
                  </a:solidFill>
                </a:ln>
                <a:noFill/>
                <a:latin typeface="微软雅黑" panose="020B0503020204020204" pitchFamily="34" charset="-122"/>
                <a:ea typeface="微软雅黑" panose="020B0503020204020204" pitchFamily="34" charset="-122"/>
              </a:rPr>
              <a:t>PART 01</a:t>
            </a:r>
            <a:endParaRPr lang="zh-CN" altLang="en-US" sz="6600" b="1">
              <a:ln w="19050">
                <a:solidFill>
                  <a:srgbClr val="37BBCC"/>
                </a:solidFill>
              </a:ln>
              <a:no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A2D63D0-8E8B-492C-BFE9-DFAB0A9550C9}"/>
              </a:ext>
            </a:extLst>
          </p:cNvPr>
          <p:cNvSpPr txBox="1"/>
          <p:nvPr userDrawn="1"/>
        </p:nvSpPr>
        <p:spPr>
          <a:xfrm>
            <a:off x="8305800" y="2248432"/>
            <a:ext cx="3886200" cy="1107996"/>
          </a:xfrm>
          <a:prstGeom prst="rect">
            <a:avLst/>
          </a:prstGeom>
          <a:noFill/>
        </p:spPr>
        <p:txBody>
          <a:bodyPr wrap="square" rtlCol="0">
            <a:spAutoFit/>
          </a:bodyPr>
          <a:lstStyle/>
          <a:p>
            <a:pPr algn="r"/>
            <a:r>
              <a:rPr lang="en-US" altLang="zh-CN" sz="6600" b="1">
                <a:solidFill>
                  <a:srgbClr val="37BBCC"/>
                </a:solidFill>
                <a:latin typeface="微软雅黑" panose="020B0503020204020204" pitchFamily="34" charset="-122"/>
                <a:ea typeface="微软雅黑" panose="020B0503020204020204" pitchFamily="34" charset="-122"/>
              </a:rPr>
              <a:t>PART 01</a:t>
            </a:r>
            <a:endParaRPr lang="zh-CN" altLang="en-US" sz="6600" b="1">
              <a:solidFill>
                <a:srgbClr val="37BBCC"/>
              </a:solidFill>
              <a:latin typeface="微软雅黑" panose="020B0503020204020204" pitchFamily="34" charset="-122"/>
              <a:ea typeface="微软雅黑" panose="020B0503020204020204" pitchFamily="34" charset="-122"/>
            </a:endParaRPr>
          </a:p>
        </p:txBody>
      </p:sp>
      <p:sp>
        <p:nvSpPr>
          <p:cNvPr id="11" name="文本占位符 10">
            <a:extLst>
              <a:ext uri="{FF2B5EF4-FFF2-40B4-BE49-F238E27FC236}">
                <a16:creationId xmlns:a16="http://schemas.microsoft.com/office/drawing/2014/main" id="{00E1A789-D26E-4499-90AF-51ECD4563EEE}"/>
              </a:ext>
            </a:extLst>
          </p:cNvPr>
          <p:cNvSpPr>
            <a:spLocks noGrp="1"/>
          </p:cNvSpPr>
          <p:nvPr>
            <p:ph type="body" sz="quarter" idx="11" hasCustomPrompt="1"/>
          </p:nvPr>
        </p:nvSpPr>
        <p:spPr>
          <a:xfrm>
            <a:off x="4365171" y="3672752"/>
            <a:ext cx="7826829" cy="937348"/>
          </a:xfrm>
          <a:prstGeom prst="rect">
            <a:avLst/>
          </a:prstGeom>
        </p:spPr>
        <p:txBody>
          <a:bodyPr/>
          <a:lstStyle>
            <a:lvl1pPr algn="r">
              <a:buNone/>
              <a:defRPr sz="6600" b="1">
                <a:solidFill>
                  <a:schemeClr val="bg1"/>
                </a:solidFill>
                <a:effectLst>
                  <a:outerShdw blurRad="228600" sx="102000" sy="102000" algn="ctr" rotWithShape="0">
                    <a:prstClr val="black">
                      <a:alpha val="66000"/>
                    </a:prstClr>
                  </a:outerShdw>
                </a:effectLst>
                <a:latin typeface="微软雅黑" panose="020B0503020204020204" pitchFamily="34" charset="-122"/>
                <a:ea typeface="微软雅黑" panose="020B0503020204020204" pitchFamily="34" charset="-122"/>
              </a:defRPr>
            </a:lvl1pPr>
          </a:lstStyle>
          <a:p>
            <a:pPr lvl="0"/>
            <a:r>
              <a:rPr lang="zh-CN" altLang="en-US"/>
              <a:t>输入你的本部分标题</a:t>
            </a:r>
          </a:p>
        </p:txBody>
      </p:sp>
      <p:sp>
        <p:nvSpPr>
          <p:cNvPr id="13" name="文本占位符 10">
            <a:extLst>
              <a:ext uri="{FF2B5EF4-FFF2-40B4-BE49-F238E27FC236}">
                <a16:creationId xmlns:a16="http://schemas.microsoft.com/office/drawing/2014/main" id="{4168C59E-605D-4A6A-8579-8A7223335EC3}"/>
              </a:ext>
            </a:extLst>
          </p:cNvPr>
          <p:cNvSpPr>
            <a:spLocks noGrp="1"/>
          </p:cNvSpPr>
          <p:nvPr>
            <p:ph type="body" sz="quarter" idx="12" hasCustomPrompt="1"/>
          </p:nvPr>
        </p:nvSpPr>
        <p:spPr>
          <a:xfrm>
            <a:off x="4365171" y="4782911"/>
            <a:ext cx="7826829" cy="416378"/>
          </a:xfrm>
          <a:prstGeom prst="rect">
            <a:avLst/>
          </a:prstGeom>
        </p:spPr>
        <p:txBody>
          <a:bodyPr/>
          <a:lstStyle>
            <a:lvl1pPr algn="dist">
              <a:buNone/>
              <a:defRPr sz="2800" b="0" baseline="0">
                <a:solidFill>
                  <a:schemeClr val="bg1"/>
                </a:solidFill>
                <a:effectLst>
                  <a:outerShdw blurRad="279400" sx="102000" sy="102000" algn="ctr" rotWithShape="0">
                    <a:prstClr val="black">
                      <a:alpha val="76000"/>
                    </a:prstClr>
                  </a:outerShdw>
                </a:effectLst>
                <a:latin typeface="Century Gothic" panose="020B0502020202020204" pitchFamily="34" charset="0"/>
                <a:ea typeface="微软雅黑" panose="020B0503020204020204" pitchFamily="34" charset="-122"/>
              </a:defRPr>
            </a:lvl1pPr>
          </a:lstStyle>
          <a:p>
            <a:pPr lvl="0"/>
            <a:r>
              <a:rPr lang="en-US" altLang="zh-CN"/>
              <a:t>TEXT IN YOUR ENGLISH TITLE</a:t>
            </a:r>
            <a:endParaRPr lang="zh-CN" altLang="en-US"/>
          </a:p>
        </p:txBody>
      </p:sp>
      <p:sp>
        <p:nvSpPr>
          <p:cNvPr id="36" name="矩形: 圆角 35">
            <a:extLst>
              <a:ext uri="{FF2B5EF4-FFF2-40B4-BE49-F238E27FC236}">
                <a16:creationId xmlns:a16="http://schemas.microsoft.com/office/drawing/2014/main" id="{07E7A59B-93BA-4352-83BC-8CBD591C3BCF}"/>
              </a:ext>
            </a:extLst>
          </p:cNvPr>
          <p:cNvSpPr/>
          <p:nvPr userDrawn="1"/>
        </p:nvSpPr>
        <p:spPr>
          <a:xfrm>
            <a:off x="7796892" y="6218011"/>
            <a:ext cx="1985285" cy="514704"/>
          </a:xfrm>
          <a:prstGeom prst="roundRect">
            <a:avLst>
              <a:gd name="adj" fmla="val 50000"/>
            </a:avLst>
          </a:prstGeom>
          <a:solidFill>
            <a:schemeClr val="tx1">
              <a:alpha val="61000"/>
            </a:schemeClr>
          </a:solidFill>
          <a:ln>
            <a:noFill/>
          </a:ln>
          <a:effectLst>
            <a:outerShdw blurRad="203200" sx="102000" sy="102000" algn="c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D52EAD3D-84B8-4B57-853A-BB41B867BF7E}"/>
              </a:ext>
            </a:extLst>
          </p:cNvPr>
          <p:cNvSpPr/>
          <p:nvPr userDrawn="1"/>
        </p:nvSpPr>
        <p:spPr>
          <a:xfrm>
            <a:off x="9994446" y="6218011"/>
            <a:ext cx="1985285" cy="514704"/>
          </a:xfrm>
          <a:prstGeom prst="roundRect">
            <a:avLst>
              <a:gd name="adj" fmla="val 50000"/>
            </a:avLst>
          </a:prstGeom>
          <a:solidFill>
            <a:schemeClr val="tx1">
              <a:alpha val="61000"/>
            </a:schemeClr>
          </a:solidFill>
          <a:ln>
            <a:noFill/>
          </a:ln>
          <a:effectLst>
            <a:outerShdw blurRad="203200" sx="102000" sy="102000" algn="c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占位符 38">
            <a:extLst>
              <a:ext uri="{FF2B5EF4-FFF2-40B4-BE49-F238E27FC236}">
                <a16:creationId xmlns:a16="http://schemas.microsoft.com/office/drawing/2014/main" id="{649460E6-3705-4C5B-9189-582D771EFBD6}"/>
              </a:ext>
            </a:extLst>
          </p:cNvPr>
          <p:cNvSpPr>
            <a:spLocks noGrp="1"/>
          </p:cNvSpPr>
          <p:nvPr>
            <p:ph type="body" sz="quarter" idx="13" hasCustomPrompt="1"/>
          </p:nvPr>
        </p:nvSpPr>
        <p:spPr>
          <a:xfrm>
            <a:off x="7796891" y="6311900"/>
            <a:ext cx="1985286" cy="514350"/>
          </a:xfrm>
          <a:prstGeom prst="rect">
            <a:avLst/>
          </a:prstGeom>
        </p:spPr>
        <p:txBody>
          <a:bodyPr/>
          <a:lstStyle>
            <a:lvl1pPr algn="ctr">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a:t>关键词</a:t>
            </a:r>
          </a:p>
        </p:txBody>
      </p:sp>
      <p:sp>
        <p:nvSpPr>
          <p:cNvPr id="40" name="文本占位符 38">
            <a:extLst>
              <a:ext uri="{FF2B5EF4-FFF2-40B4-BE49-F238E27FC236}">
                <a16:creationId xmlns:a16="http://schemas.microsoft.com/office/drawing/2014/main" id="{639E8B61-BE89-47F0-9731-987C7081622E}"/>
              </a:ext>
            </a:extLst>
          </p:cNvPr>
          <p:cNvSpPr>
            <a:spLocks noGrp="1"/>
          </p:cNvSpPr>
          <p:nvPr>
            <p:ph type="body" sz="quarter" idx="14" hasCustomPrompt="1"/>
          </p:nvPr>
        </p:nvSpPr>
        <p:spPr>
          <a:xfrm>
            <a:off x="9994445" y="6311900"/>
            <a:ext cx="1985286" cy="514350"/>
          </a:xfrm>
          <a:prstGeom prst="rect">
            <a:avLst/>
          </a:prstGeom>
        </p:spPr>
        <p:txBody>
          <a:bodyPr/>
          <a:lstStyle>
            <a:lvl1pPr algn="ctr">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a:t>关键词</a:t>
            </a:r>
          </a:p>
        </p:txBody>
      </p:sp>
    </p:spTree>
    <p:extLst>
      <p:ext uri="{BB962C8B-B14F-4D97-AF65-F5344CB8AC3E}">
        <p14:creationId xmlns:p14="http://schemas.microsoft.com/office/powerpoint/2010/main" val="425684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63" presetClass="path" presetSubtype="0" accel="50000" decel="50000" fill="hold" grpId="1" nodeType="withEffect">
                                  <p:stCondLst>
                                    <p:cond delay="600"/>
                                  </p:stCondLst>
                                  <p:childTnLst>
                                    <p:animMotion origin="layout" path="M -4.375E-6 -4.44444E-6 L 0.02344 -4.44444E-6 " pathEditMode="relative" rAng="0" ptsTypes="AA">
                                      <p:cBhvr>
                                        <p:cTn id="14" dur="10000" fill="hold"/>
                                        <p:tgtEl>
                                          <p:spTgt spid="7"/>
                                        </p:tgtEl>
                                        <p:attrNameLst>
                                          <p:attrName>ppt_x</p:attrName>
                                          <p:attrName>ppt_y</p:attrName>
                                        </p:attrNameLst>
                                      </p:cBhvr>
                                      <p:rCtr x="1172" y="0"/>
                                    </p:animMotion>
                                  </p:childTnLst>
                                </p:cTn>
                              </p:par>
                              <p:par>
                                <p:cTn id="15" presetID="2" presetClass="entr" presetSubtype="8" decel="10000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63" presetClass="path" presetSubtype="0" accel="50000" decel="50000" fill="hold" nodeType="withEffect">
                                  <p:stCondLst>
                                    <p:cond delay="600"/>
                                  </p:stCondLst>
                                  <p:childTnLst>
                                    <p:animMotion origin="layout" path="M -4.375E-6 -4.44444E-6 L 0.02344 -4.44444E-6 " pathEditMode="relative" rAng="0" ptsTypes="AA">
                                      <p:cBhvr>
                                        <p:cTn id="20" dur="10000" fill="hold"/>
                                        <p:tgtEl>
                                          <p:spTgt spid="5"/>
                                        </p:tgtEl>
                                        <p:attrNameLst>
                                          <p:attrName>ppt_x</p:attrName>
                                          <p:attrName>ppt_y</p:attrName>
                                        </p:attrNameLst>
                                      </p:cBhvr>
                                      <p:rCtr x="1172" y="0"/>
                                    </p:animMotion>
                                  </p:childTnLst>
                                </p:cTn>
                              </p:par>
                              <p:par>
                                <p:cTn id="21" presetID="2" presetClass="entr" presetSubtype="2" decel="100000" fill="hold" nodeType="withEffect">
                                  <p:stCondLst>
                                    <p:cond delay="2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3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200"/>
                                  </p:stCondLst>
                                  <p:childTnLst>
                                    <p:set>
                                      <p:cBhvr>
                                        <p:cTn id="34" dur="1" fill="hold">
                                          <p:stCondLst>
                                            <p:cond delay="0"/>
                                          </p:stCondLst>
                                        </p:cTn>
                                        <p:tgtEl>
                                          <p:spTgt spid="11">
                                            <p:txEl>
                                              <p:pRg st="0" end="0"/>
                                            </p:txEl>
                                          </p:spTgt>
                                        </p:tgtEl>
                                        <p:attrNameLst>
                                          <p:attrName>style.visibility</p:attrName>
                                        </p:attrNameLst>
                                      </p:cBhvr>
                                      <p:to>
                                        <p:strVal val="visible"/>
                                      </p:to>
                                    </p:set>
                                    <p:anim calcmode="lin" valueType="num">
                                      <p:cBhvr additive="base">
                                        <p:cTn id="3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1">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20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20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2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1+#ppt_w/2"/>
                                          </p:val>
                                        </p:tav>
                                        <p:tav tm="100000">
                                          <p:val>
                                            <p:strVal val="#ppt_x"/>
                                          </p:val>
                                        </p:tav>
                                      </p:tavLst>
                                    </p:anim>
                                    <p:anim calcmode="lin" valueType="num">
                                      <p:cBhvr additive="base">
                                        <p:cTn id="52" dur="500" fill="hold"/>
                                        <p:tgtEl>
                                          <p:spTgt spid="39"/>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1+#ppt_w/2"/>
                                          </p:val>
                                        </p:tav>
                                        <p:tav tm="100000">
                                          <p:val>
                                            <p:strVal val="#ppt_x"/>
                                          </p:val>
                                        </p:tav>
                                      </p:tavLst>
                                    </p:anim>
                                    <p:anim calcmode="lin" valueType="num">
                                      <p:cBhvr additive="base">
                                        <p:cTn id="56"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p:bldP spid="9" grpId="0"/>
      <p:bldP spid="11" grpId="0" build="p">
        <p:tmplLst>
          <p:tmpl lvl="1">
            <p:tnLst>
              <p:par>
                <p:cTn presetID="2" presetClass="entr" presetSubtype="2"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36" grpId="0" animBg="1"/>
      <p:bldP spid="37" grpId="0" animBg="1"/>
      <p:bldP spid="39" grpId="0">
        <p:tmplLst>
          <p:tmpl>
            <p:tnLst>
              <p:par>
                <p:cTn presetID="2" presetClass="entr" presetSubtype="2" decel="10000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图文说明">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1D6DD6E-4421-4162-87D1-C9E17C2F8B82}"/>
              </a:ext>
            </a:extLst>
          </p:cNvPr>
          <p:cNvGrpSpPr/>
          <p:nvPr userDrawn="1"/>
        </p:nvGrpSpPr>
        <p:grpSpPr>
          <a:xfrm>
            <a:off x="0" y="260607"/>
            <a:ext cx="24384000" cy="450850"/>
            <a:chOff x="0" y="473075"/>
            <a:chExt cx="24384000" cy="450850"/>
          </a:xfrm>
        </p:grpSpPr>
        <p:pic>
          <p:nvPicPr>
            <p:cNvPr id="6" name="图形 5">
              <a:extLst>
                <a:ext uri="{FF2B5EF4-FFF2-40B4-BE49-F238E27FC236}">
                  <a16:creationId xmlns:a16="http://schemas.microsoft.com/office/drawing/2014/main" id="{9D35B0FF-796B-42B0-8B6D-82C1DCE332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7" name="图形 6">
              <a:extLst>
                <a:ext uri="{FF2B5EF4-FFF2-40B4-BE49-F238E27FC236}">
                  <a16:creationId xmlns:a16="http://schemas.microsoft.com/office/drawing/2014/main" id="{D0306ECE-658C-49EF-9BF6-EC9E19BF5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14" name="组合 13">
            <a:extLst>
              <a:ext uri="{FF2B5EF4-FFF2-40B4-BE49-F238E27FC236}">
                <a16:creationId xmlns:a16="http://schemas.microsoft.com/office/drawing/2014/main" id="{088EA670-3810-4200-8372-D6BACE2BA058}"/>
              </a:ext>
            </a:extLst>
          </p:cNvPr>
          <p:cNvGrpSpPr/>
          <p:nvPr userDrawn="1"/>
        </p:nvGrpSpPr>
        <p:grpSpPr>
          <a:xfrm>
            <a:off x="0" y="314582"/>
            <a:ext cx="24384000" cy="342900"/>
            <a:chOff x="0" y="3625850"/>
            <a:chExt cx="24384000" cy="342900"/>
          </a:xfrm>
        </p:grpSpPr>
        <p:pic>
          <p:nvPicPr>
            <p:cNvPr id="5" name="图形 4">
              <a:extLst>
                <a:ext uri="{FF2B5EF4-FFF2-40B4-BE49-F238E27FC236}">
                  <a16:creationId xmlns:a16="http://schemas.microsoft.com/office/drawing/2014/main" id="{FC37DBF3-32B1-4A8C-A28B-8B974A3C16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13" name="图形 12">
              <a:extLst>
                <a:ext uri="{FF2B5EF4-FFF2-40B4-BE49-F238E27FC236}">
                  <a16:creationId xmlns:a16="http://schemas.microsoft.com/office/drawing/2014/main" id="{6E44DDA8-B4CA-4195-9737-BA6AC0C813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16" name="组合 15">
            <a:extLst>
              <a:ext uri="{FF2B5EF4-FFF2-40B4-BE49-F238E27FC236}">
                <a16:creationId xmlns:a16="http://schemas.microsoft.com/office/drawing/2014/main" id="{51E26470-B5D7-4AF0-A38D-1155C152ACE9}"/>
              </a:ext>
            </a:extLst>
          </p:cNvPr>
          <p:cNvGrpSpPr/>
          <p:nvPr userDrawn="1"/>
        </p:nvGrpSpPr>
        <p:grpSpPr>
          <a:xfrm>
            <a:off x="0" y="247907"/>
            <a:ext cx="24384000" cy="476250"/>
            <a:chOff x="0" y="3429000"/>
            <a:chExt cx="24384000" cy="476250"/>
          </a:xfrm>
        </p:grpSpPr>
        <p:pic>
          <p:nvPicPr>
            <p:cNvPr id="4" name="图形 3">
              <a:extLst>
                <a:ext uri="{FF2B5EF4-FFF2-40B4-BE49-F238E27FC236}">
                  <a16:creationId xmlns:a16="http://schemas.microsoft.com/office/drawing/2014/main" id="{55E47E82-D29E-4E20-911B-1D43A857E6A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15" name="图形 14">
              <a:extLst>
                <a:ext uri="{FF2B5EF4-FFF2-40B4-BE49-F238E27FC236}">
                  <a16:creationId xmlns:a16="http://schemas.microsoft.com/office/drawing/2014/main" id="{A7C64F56-2F47-48CF-ADD6-5C3C4EE9005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18" name="组合 17">
            <a:extLst>
              <a:ext uri="{FF2B5EF4-FFF2-40B4-BE49-F238E27FC236}">
                <a16:creationId xmlns:a16="http://schemas.microsoft.com/office/drawing/2014/main" id="{F6460D70-71B3-4F3D-83D4-E94F24C12161}"/>
              </a:ext>
            </a:extLst>
          </p:cNvPr>
          <p:cNvGrpSpPr/>
          <p:nvPr userDrawn="1"/>
        </p:nvGrpSpPr>
        <p:grpSpPr>
          <a:xfrm>
            <a:off x="0" y="260607"/>
            <a:ext cx="24384000" cy="450850"/>
            <a:chOff x="0" y="1793875"/>
            <a:chExt cx="24384000" cy="450850"/>
          </a:xfrm>
        </p:grpSpPr>
        <p:pic>
          <p:nvPicPr>
            <p:cNvPr id="3" name="图形 2">
              <a:extLst>
                <a:ext uri="{FF2B5EF4-FFF2-40B4-BE49-F238E27FC236}">
                  <a16:creationId xmlns:a16="http://schemas.microsoft.com/office/drawing/2014/main" id="{297091E8-8929-41CC-97F8-6D99B541E15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17" name="图形 16">
              <a:extLst>
                <a:ext uri="{FF2B5EF4-FFF2-40B4-BE49-F238E27FC236}">
                  <a16:creationId xmlns:a16="http://schemas.microsoft.com/office/drawing/2014/main" id="{D9C058AC-1EC0-4709-89A0-39F05AFDE4D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grpSp>
        <p:nvGrpSpPr>
          <p:cNvPr id="19" name="组合 18">
            <a:extLst>
              <a:ext uri="{FF2B5EF4-FFF2-40B4-BE49-F238E27FC236}">
                <a16:creationId xmlns:a16="http://schemas.microsoft.com/office/drawing/2014/main" id="{E97A737B-7FC7-441C-9024-790C0CEB70C5}"/>
              </a:ext>
            </a:extLst>
          </p:cNvPr>
          <p:cNvGrpSpPr/>
          <p:nvPr userDrawn="1"/>
        </p:nvGrpSpPr>
        <p:grpSpPr>
          <a:xfrm>
            <a:off x="-12192000" y="6092568"/>
            <a:ext cx="24384000" cy="450850"/>
            <a:chOff x="0" y="473075"/>
            <a:chExt cx="24384000" cy="450850"/>
          </a:xfrm>
        </p:grpSpPr>
        <p:pic>
          <p:nvPicPr>
            <p:cNvPr id="20" name="图形 19">
              <a:extLst>
                <a:ext uri="{FF2B5EF4-FFF2-40B4-BE49-F238E27FC236}">
                  <a16:creationId xmlns:a16="http://schemas.microsoft.com/office/drawing/2014/main" id="{E35F8C69-A109-4652-A13E-6BD07EB872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21" name="图形 20">
              <a:extLst>
                <a:ext uri="{FF2B5EF4-FFF2-40B4-BE49-F238E27FC236}">
                  <a16:creationId xmlns:a16="http://schemas.microsoft.com/office/drawing/2014/main" id="{EA167359-FFD5-40BC-9B7E-EC769A40D4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22" name="组合 21">
            <a:extLst>
              <a:ext uri="{FF2B5EF4-FFF2-40B4-BE49-F238E27FC236}">
                <a16:creationId xmlns:a16="http://schemas.microsoft.com/office/drawing/2014/main" id="{15640CD9-7612-490A-A79D-2D3006FC716A}"/>
              </a:ext>
            </a:extLst>
          </p:cNvPr>
          <p:cNvGrpSpPr/>
          <p:nvPr userDrawn="1"/>
        </p:nvGrpSpPr>
        <p:grpSpPr>
          <a:xfrm>
            <a:off x="-12192000" y="6146543"/>
            <a:ext cx="24384000" cy="342900"/>
            <a:chOff x="0" y="3625850"/>
            <a:chExt cx="24384000" cy="342900"/>
          </a:xfrm>
        </p:grpSpPr>
        <p:pic>
          <p:nvPicPr>
            <p:cNvPr id="23" name="图形 22">
              <a:extLst>
                <a:ext uri="{FF2B5EF4-FFF2-40B4-BE49-F238E27FC236}">
                  <a16:creationId xmlns:a16="http://schemas.microsoft.com/office/drawing/2014/main" id="{6CC4DCA6-5E30-4A75-81BE-7E2C4559382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24" name="图形 23">
              <a:extLst>
                <a:ext uri="{FF2B5EF4-FFF2-40B4-BE49-F238E27FC236}">
                  <a16:creationId xmlns:a16="http://schemas.microsoft.com/office/drawing/2014/main" id="{DBDAAAEC-9FE1-4F7E-9D93-FF107C860E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25" name="组合 24">
            <a:extLst>
              <a:ext uri="{FF2B5EF4-FFF2-40B4-BE49-F238E27FC236}">
                <a16:creationId xmlns:a16="http://schemas.microsoft.com/office/drawing/2014/main" id="{99C111AF-68BE-413A-9FA1-5A1A615E421F}"/>
              </a:ext>
            </a:extLst>
          </p:cNvPr>
          <p:cNvGrpSpPr/>
          <p:nvPr userDrawn="1"/>
        </p:nvGrpSpPr>
        <p:grpSpPr>
          <a:xfrm>
            <a:off x="-12192000" y="6079868"/>
            <a:ext cx="24384000" cy="476250"/>
            <a:chOff x="0" y="3429000"/>
            <a:chExt cx="24384000" cy="476250"/>
          </a:xfrm>
        </p:grpSpPr>
        <p:pic>
          <p:nvPicPr>
            <p:cNvPr id="26" name="图形 25">
              <a:extLst>
                <a:ext uri="{FF2B5EF4-FFF2-40B4-BE49-F238E27FC236}">
                  <a16:creationId xmlns:a16="http://schemas.microsoft.com/office/drawing/2014/main" id="{3C1B51A0-5526-4BDC-ADE5-438E122815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27" name="图形 26">
              <a:extLst>
                <a:ext uri="{FF2B5EF4-FFF2-40B4-BE49-F238E27FC236}">
                  <a16:creationId xmlns:a16="http://schemas.microsoft.com/office/drawing/2014/main" id="{C6A27040-CC51-4F74-BC51-E4D9473B42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28" name="组合 27">
            <a:extLst>
              <a:ext uri="{FF2B5EF4-FFF2-40B4-BE49-F238E27FC236}">
                <a16:creationId xmlns:a16="http://schemas.microsoft.com/office/drawing/2014/main" id="{E82C9649-1501-433F-A364-E861CDD5138F}"/>
              </a:ext>
            </a:extLst>
          </p:cNvPr>
          <p:cNvGrpSpPr/>
          <p:nvPr userDrawn="1"/>
        </p:nvGrpSpPr>
        <p:grpSpPr>
          <a:xfrm>
            <a:off x="-12192000" y="6092568"/>
            <a:ext cx="24384000" cy="450850"/>
            <a:chOff x="0" y="1793875"/>
            <a:chExt cx="24384000" cy="450850"/>
          </a:xfrm>
        </p:grpSpPr>
        <p:pic>
          <p:nvPicPr>
            <p:cNvPr id="29" name="图形 28">
              <a:extLst>
                <a:ext uri="{FF2B5EF4-FFF2-40B4-BE49-F238E27FC236}">
                  <a16:creationId xmlns:a16="http://schemas.microsoft.com/office/drawing/2014/main" id="{312AFAD0-3DA5-4868-ADF5-CF34CEA9007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30" name="图形 29">
              <a:extLst>
                <a:ext uri="{FF2B5EF4-FFF2-40B4-BE49-F238E27FC236}">
                  <a16:creationId xmlns:a16="http://schemas.microsoft.com/office/drawing/2014/main" id="{A5F1863D-B877-4A34-A526-1B4A946BCF2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pic>
        <p:nvPicPr>
          <p:cNvPr id="31" name="图形 30">
            <a:extLst>
              <a:ext uri="{FF2B5EF4-FFF2-40B4-BE49-F238E27FC236}">
                <a16:creationId xmlns:a16="http://schemas.microsoft.com/office/drawing/2014/main" id="{36A45442-2C52-4526-8231-B4943640094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 y="243135"/>
            <a:ext cx="3295650" cy="481022"/>
          </a:xfrm>
          <a:prstGeom prst="rect">
            <a:avLst/>
          </a:prstGeom>
        </p:spPr>
      </p:pic>
      <p:sp>
        <p:nvSpPr>
          <p:cNvPr id="33" name="文本占位符 32">
            <a:extLst>
              <a:ext uri="{FF2B5EF4-FFF2-40B4-BE49-F238E27FC236}">
                <a16:creationId xmlns:a16="http://schemas.microsoft.com/office/drawing/2014/main" id="{EA5F9A8D-A77A-45B7-986C-AD5D1391D12D}"/>
              </a:ext>
            </a:extLst>
          </p:cNvPr>
          <p:cNvSpPr>
            <a:spLocks noGrp="1"/>
          </p:cNvSpPr>
          <p:nvPr>
            <p:ph type="body" sz="quarter" idx="10" hasCustomPrompt="1"/>
          </p:nvPr>
        </p:nvSpPr>
        <p:spPr>
          <a:xfrm>
            <a:off x="0" y="286960"/>
            <a:ext cx="2438400" cy="468312"/>
          </a:xfrm>
          <a:prstGeom prst="rect">
            <a:avLst/>
          </a:prstGeom>
        </p:spPr>
        <p:txBody>
          <a:bodyPr/>
          <a:lstStyle>
            <a:lvl1pPr>
              <a:buNone/>
              <a:defRPr sz="2400" b="1">
                <a:solidFill>
                  <a:srgbClr val="36BDCE"/>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grpSp>
        <p:nvGrpSpPr>
          <p:cNvPr id="38" name="组合 37">
            <a:extLst>
              <a:ext uri="{FF2B5EF4-FFF2-40B4-BE49-F238E27FC236}">
                <a16:creationId xmlns:a16="http://schemas.microsoft.com/office/drawing/2014/main" id="{095674C1-B22F-4046-947E-7920B8BBA543}"/>
              </a:ext>
            </a:extLst>
          </p:cNvPr>
          <p:cNvGrpSpPr/>
          <p:nvPr userDrawn="1"/>
        </p:nvGrpSpPr>
        <p:grpSpPr>
          <a:xfrm>
            <a:off x="-1" y="1361313"/>
            <a:ext cx="7993142" cy="4137926"/>
            <a:chOff x="-1" y="1361313"/>
            <a:chExt cx="7993142" cy="4137926"/>
          </a:xfrm>
        </p:grpSpPr>
        <p:sp>
          <p:nvSpPr>
            <p:cNvPr id="36" name="任意多边形: 形状 35">
              <a:extLst>
                <a:ext uri="{FF2B5EF4-FFF2-40B4-BE49-F238E27FC236}">
                  <a16:creationId xmlns:a16="http://schemas.microsoft.com/office/drawing/2014/main" id="{AC3D4156-BBFD-4536-9058-B5598D37D825}"/>
                </a:ext>
              </a:extLst>
            </p:cNvPr>
            <p:cNvSpPr/>
            <p:nvPr/>
          </p:nvSpPr>
          <p:spPr>
            <a:xfrm>
              <a:off x="-1" y="1361313"/>
              <a:ext cx="7993142" cy="4137926"/>
            </a:xfrm>
            <a:custGeom>
              <a:avLst/>
              <a:gdLst>
                <a:gd name="connsiteX0" fmla="*/ 7993142 w 7993142"/>
                <a:gd name="connsiteY0" fmla="*/ 488842 h 4137926"/>
                <a:gd name="connsiteX1" fmla="*/ 7993142 w 7993142"/>
                <a:gd name="connsiteY1" fmla="*/ 4137927 h 4137926"/>
                <a:gd name="connsiteX2" fmla="*/ 0 w 7993142"/>
                <a:gd name="connsiteY2" fmla="*/ 4137927 h 4137926"/>
                <a:gd name="connsiteX3" fmla="*/ 0 w 7993142"/>
                <a:gd name="connsiteY3" fmla="*/ 0 h 4137926"/>
                <a:gd name="connsiteX4" fmla="*/ 2942625 w 7993142"/>
                <a:gd name="connsiteY4" fmla="*/ 0 h 4137926"/>
                <a:gd name="connsiteX5" fmla="*/ 2942625 w 7993142"/>
                <a:gd name="connsiteY5" fmla="*/ 488842 h 413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93142" h="4137926">
                  <a:moveTo>
                    <a:pt x="7993142" y="488842"/>
                  </a:moveTo>
                  <a:lnTo>
                    <a:pt x="7993142" y="4137927"/>
                  </a:lnTo>
                  <a:lnTo>
                    <a:pt x="0" y="4137927"/>
                  </a:lnTo>
                  <a:lnTo>
                    <a:pt x="0" y="0"/>
                  </a:lnTo>
                  <a:lnTo>
                    <a:pt x="2942625" y="0"/>
                  </a:lnTo>
                  <a:lnTo>
                    <a:pt x="2942625" y="488842"/>
                  </a:lnTo>
                  <a:close/>
                </a:path>
              </a:pathLst>
            </a:custGeom>
            <a:solidFill>
              <a:srgbClr val="2D2D2D">
                <a:alpha val="18000"/>
              </a:srgbClr>
            </a:solidFill>
            <a:ln w="6378"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C3F14931-93AA-4B73-B8F4-4D62F216C0FF}"/>
                </a:ext>
              </a:extLst>
            </p:cNvPr>
            <p:cNvSpPr/>
            <p:nvPr/>
          </p:nvSpPr>
          <p:spPr>
            <a:xfrm>
              <a:off x="2942624" y="1780593"/>
              <a:ext cx="5050517" cy="68922"/>
            </a:xfrm>
            <a:custGeom>
              <a:avLst/>
              <a:gdLst>
                <a:gd name="connsiteX0" fmla="*/ 0 w 5050517"/>
                <a:gd name="connsiteY0" fmla="*/ 0 h 68922"/>
                <a:gd name="connsiteX1" fmla="*/ 5050517 w 5050517"/>
                <a:gd name="connsiteY1" fmla="*/ 0 h 68922"/>
                <a:gd name="connsiteX2" fmla="*/ 5050517 w 5050517"/>
                <a:gd name="connsiteY2" fmla="*/ 68923 h 68922"/>
                <a:gd name="connsiteX3" fmla="*/ 0 w 5050517"/>
                <a:gd name="connsiteY3" fmla="*/ 68923 h 68922"/>
              </a:gdLst>
              <a:ahLst/>
              <a:cxnLst>
                <a:cxn ang="0">
                  <a:pos x="connsiteX0" y="connsiteY0"/>
                </a:cxn>
                <a:cxn ang="0">
                  <a:pos x="connsiteX1" y="connsiteY1"/>
                </a:cxn>
                <a:cxn ang="0">
                  <a:pos x="connsiteX2" y="connsiteY2"/>
                </a:cxn>
                <a:cxn ang="0">
                  <a:pos x="connsiteX3" y="connsiteY3"/>
                </a:cxn>
              </a:cxnLst>
              <a:rect l="l" t="t" r="r" b="b"/>
              <a:pathLst>
                <a:path w="5050517" h="68922">
                  <a:moveTo>
                    <a:pt x="0" y="0"/>
                  </a:moveTo>
                  <a:lnTo>
                    <a:pt x="5050517" y="0"/>
                  </a:lnTo>
                  <a:lnTo>
                    <a:pt x="5050517" y="68923"/>
                  </a:lnTo>
                  <a:lnTo>
                    <a:pt x="0" y="68923"/>
                  </a:lnTo>
                  <a:close/>
                </a:path>
              </a:pathLst>
            </a:custGeom>
            <a:solidFill>
              <a:srgbClr val="36BDCE"/>
            </a:solidFill>
            <a:ln w="6378" cap="flat">
              <a:noFill/>
              <a:prstDash val="solid"/>
              <a:miter/>
            </a:ln>
          </p:spPr>
          <p:txBody>
            <a:bodyPr rtlCol="0" anchor="ctr"/>
            <a:lstStyle/>
            <a:p>
              <a:endParaRPr lang="zh-CN" altLang="en-US"/>
            </a:p>
          </p:txBody>
        </p:sp>
      </p:grpSp>
      <p:pic>
        <p:nvPicPr>
          <p:cNvPr id="39" name="图形 38">
            <a:extLst>
              <a:ext uri="{FF2B5EF4-FFF2-40B4-BE49-F238E27FC236}">
                <a16:creationId xmlns:a16="http://schemas.microsoft.com/office/drawing/2014/main" id="{90D1AC72-174B-4B91-B285-7E7ACE294E7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0" y="5403493"/>
            <a:ext cx="7993142" cy="108446"/>
          </a:xfrm>
          <a:prstGeom prst="rect">
            <a:avLst/>
          </a:prstGeom>
        </p:spPr>
      </p:pic>
      <p:pic>
        <p:nvPicPr>
          <p:cNvPr id="41" name="图形 40">
            <a:extLst>
              <a:ext uri="{FF2B5EF4-FFF2-40B4-BE49-F238E27FC236}">
                <a16:creationId xmlns:a16="http://schemas.microsoft.com/office/drawing/2014/main" id="{AAA4960C-5747-4935-8D51-AE8B144B338F}"/>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757903" y="1374012"/>
            <a:ext cx="2939145" cy="4137927"/>
          </a:xfrm>
          <a:prstGeom prst="rect">
            <a:avLst/>
          </a:prstGeom>
        </p:spPr>
      </p:pic>
      <p:sp>
        <p:nvSpPr>
          <p:cNvPr id="43" name="图片占位符 42">
            <a:extLst>
              <a:ext uri="{FF2B5EF4-FFF2-40B4-BE49-F238E27FC236}">
                <a16:creationId xmlns:a16="http://schemas.microsoft.com/office/drawing/2014/main" id="{2D1EC52F-52A4-4023-AB40-6C72CBD852DB}"/>
              </a:ext>
            </a:extLst>
          </p:cNvPr>
          <p:cNvSpPr>
            <a:spLocks noGrp="1"/>
          </p:cNvSpPr>
          <p:nvPr>
            <p:ph type="pic" sz="quarter" idx="11" hasCustomPrompt="1"/>
          </p:nvPr>
        </p:nvSpPr>
        <p:spPr>
          <a:xfrm>
            <a:off x="8880565" y="1238111"/>
            <a:ext cx="2939145" cy="4125227"/>
          </a:xfrm>
          <a:prstGeom prst="rect">
            <a:avLst/>
          </a:prstGeom>
          <a:solidFill>
            <a:schemeClr val="tx1">
              <a:lumMod val="75000"/>
              <a:lumOff val="25000"/>
            </a:schemeClr>
          </a:solidFill>
        </p:spPr>
        <p:txBody>
          <a:bodyPr/>
          <a:lstStyle>
            <a:lvl1pPr algn="ctr">
              <a:buNone/>
              <a:defRPr sz="2400" b="1">
                <a:solidFill>
                  <a:schemeClr val="bg1"/>
                </a:solidFill>
                <a:latin typeface="微软雅黑" panose="020B0503020204020204" pitchFamily="34" charset="-122"/>
                <a:ea typeface="微软雅黑" panose="020B0503020204020204" pitchFamily="34" charset="-122"/>
              </a:defRPr>
            </a:lvl1pPr>
          </a:lstStyle>
          <a:p>
            <a:r>
              <a:rPr lang="zh-CN" altLang="en-US"/>
              <a:t>在此插入说明图片</a:t>
            </a:r>
          </a:p>
        </p:txBody>
      </p:sp>
      <p:sp>
        <p:nvSpPr>
          <p:cNvPr id="45" name="文本占位符 44">
            <a:extLst>
              <a:ext uri="{FF2B5EF4-FFF2-40B4-BE49-F238E27FC236}">
                <a16:creationId xmlns:a16="http://schemas.microsoft.com/office/drawing/2014/main" id="{F9D5B79D-E825-4453-AD09-EA8FA4A73FA3}"/>
              </a:ext>
            </a:extLst>
          </p:cNvPr>
          <p:cNvSpPr>
            <a:spLocks noGrp="1"/>
          </p:cNvSpPr>
          <p:nvPr>
            <p:ph type="body" sz="quarter" idx="12" hasCustomPrompt="1"/>
          </p:nvPr>
        </p:nvSpPr>
        <p:spPr>
          <a:xfrm>
            <a:off x="0" y="1363980"/>
            <a:ext cx="2938463" cy="450533"/>
          </a:xfrm>
          <a:prstGeom prst="rect">
            <a:avLst/>
          </a:prstGeom>
        </p:spPr>
        <p:txBody>
          <a:bodyPr/>
          <a:lstStyle>
            <a:lvl1pPr algn="ctr">
              <a:buNone/>
              <a:defRPr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a:t>小标题</a:t>
            </a:r>
          </a:p>
        </p:txBody>
      </p:sp>
      <p:sp>
        <p:nvSpPr>
          <p:cNvPr id="46" name="文本占位符 44">
            <a:extLst>
              <a:ext uri="{FF2B5EF4-FFF2-40B4-BE49-F238E27FC236}">
                <a16:creationId xmlns:a16="http://schemas.microsoft.com/office/drawing/2014/main" id="{C9D5FBB8-2621-460C-BDDA-763999167EAB}"/>
              </a:ext>
            </a:extLst>
          </p:cNvPr>
          <p:cNvSpPr>
            <a:spLocks noGrp="1"/>
          </p:cNvSpPr>
          <p:nvPr>
            <p:ph type="body" sz="quarter" idx="13" hasCustomPrompt="1"/>
          </p:nvPr>
        </p:nvSpPr>
        <p:spPr>
          <a:xfrm>
            <a:off x="0" y="2241734"/>
            <a:ext cx="7993141" cy="3134771"/>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a:solidFill>
                  <a:srgbClr val="2D2D2D"/>
                </a:solidFill>
                <a:latin typeface="字魂59号-创粗黑" panose="00000500000000000000" pitchFamily="2" charset="-122"/>
                <a:ea typeface="字魂59号-创粗黑" panose="00000500000000000000" pitchFamily="2" charset="-122"/>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输入正文内容输入正文内容输入正文内容输入正文内容输入正文内容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输入正文内容输入正文内容输入正文内容输入正文内容输入正文内容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输入正文内容输入正文内容输入正文内容输入正文内容输入正文内容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输入正文内容输入正文内容输入正文内容输入正文内容输入正文内容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a:t>输入正文内容输入正文内容输入正文内容输入正文内容输入正文内容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zh-CN" altLang="en-US"/>
          </a:p>
          <a:p>
            <a:pPr lvl="0"/>
            <a:endParaRPr lang="zh-CN" altLang="en-US"/>
          </a:p>
        </p:txBody>
      </p:sp>
    </p:spTree>
    <p:extLst>
      <p:ext uri="{BB962C8B-B14F-4D97-AF65-F5344CB8AC3E}">
        <p14:creationId xmlns:p14="http://schemas.microsoft.com/office/powerpoint/2010/main" val="8454287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0 -3.33333E-6 L -1 -3.33333E-6 " pathEditMode="relative" rAng="0" ptsTypes="AA">
                                      <p:cBhvr>
                                        <p:cTn id="6" dur="8000" fill="hold"/>
                                        <p:tgtEl>
                                          <p:spTgt spid="8"/>
                                        </p:tgtEl>
                                        <p:attrNameLst>
                                          <p:attrName>ppt_x</p:attrName>
                                          <p:attrName>ppt_y</p:attrName>
                                        </p:attrNameLst>
                                      </p:cBhvr>
                                      <p:rCtr x="-50000" y="0"/>
                                    </p:animMotion>
                                  </p:childTnLst>
                                </p:cTn>
                              </p:par>
                              <p:par>
                                <p:cTn id="7" presetID="35" presetClass="path" presetSubtype="0" repeatCount="indefinite" fill="hold" nodeType="withEffect">
                                  <p:stCondLst>
                                    <p:cond delay="0"/>
                                  </p:stCondLst>
                                  <p:childTnLst>
                                    <p:animMotion origin="layout" path="M 0 -3.33333E-6 L -1 -3.33333E-6 " pathEditMode="relative" rAng="0" ptsTypes="AA">
                                      <p:cBhvr>
                                        <p:cTn id="8" dur="7000" fill="hold"/>
                                        <p:tgtEl>
                                          <p:spTgt spid="14"/>
                                        </p:tgtEl>
                                        <p:attrNameLst>
                                          <p:attrName>ppt_x</p:attrName>
                                          <p:attrName>ppt_y</p:attrName>
                                        </p:attrNameLst>
                                      </p:cBhvr>
                                      <p:rCtr x="-50000" y="0"/>
                                    </p:animMotion>
                                  </p:childTnLst>
                                </p:cTn>
                              </p:par>
                              <p:par>
                                <p:cTn id="9" presetID="35" presetClass="path" presetSubtype="0" repeatCount="indefinite" fill="hold" nodeType="withEffect">
                                  <p:stCondLst>
                                    <p:cond delay="0"/>
                                  </p:stCondLst>
                                  <p:childTnLst>
                                    <p:animMotion origin="layout" path="M 0 -3.33333E-6 L -1 -3.33333E-6 " pathEditMode="relative" rAng="0" ptsTypes="AA">
                                      <p:cBhvr>
                                        <p:cTn id="10" dur="6000" fill="hold"/>
                                        <p:tgtEl>
                                          <p:spTgt spid="16"/>
                                        </p:tgtEl>
                                        <p:attrNameLst>
                                          <p:attrName>ppt_x</p:attrName>
                                          <p:attrName>ppt_y</p:attrName>
                                        </p:attrNameLst>
                                      </p:cBhvr>
                                      <p:rCtr x="-50000" y="0"/>
                                    </p:animMotion>
                                  </p:childTnLst>
                                </p:cTn>
                              </p:par>
                              <p:par>
                                <p:cTn id="11" presetID="35" presetClass="path" presetSubtype="0" repeatCount="indefinite" fill="hold" nodeType="withEffect">
                                  <p:stCondLst>
                                    <p:cond delay="0"/>
                                  </p:stCondLst>
                                  <p:childTnLst>
                                    <p:animMotion origin="layout" path="M 0 -3.33333E-6 L -1 -3.33333E-6 " pathEditMode="relative" rAng="0" ptsTypes="AA">
                                      <p:cBhvr>
                                        <p:cTn id="12" dur="9000" fill="hold"/>
                                        <p:tgtEl>
                                          <p:spTgt spid="18"/>
                                        </p:tgtEl>
                                        <p:attrNameLst>
                                          <p:attrName>ppt_x</p:attrName>
                                          <p:attrName>ppt_y</p:attrName>
                                        </p:attrNameLst>
                                      </p:cBhvr>
                                      <p:rCtr x="-50000" y="0"/>
                                    </p:animMotion>
                                  </p:childTnLst>
                                </p:cTn>
                              </p:par>
                              <p:par>
                                <p:cTn id="13" presetID="63" presetClass="path" presetSubtype="0" repeatCount="indefinite" fill="hold" nodeType="withEffect">
                                  <p:stCondLst>
                                    <p:cond delay="0"/>
                                  </p:stCondLst>
                                  <p:childTnLst>
                                    <p:animMotion origin="layout" path="M 0 3.7037E-6 L 1 3.7037E-6 " pathEditMode="relative" rAng="0" ptsTypes="AA">
                                      <p:cBhvr>
                                        <p:cTn id="14" dur="8000" fill="hold"/>
                                        <p:tgtEl>
                                          <p:spTgt spid="19"/>
                                        </p:tgtEl>
                                        <p:attrNameLst>
                                          <p:attrName>ppt_x</p:attrName>
                                          <p:attrName>ppt_y</p:attrName>
                                        </p:attrNameLst>
                                      </p:cBhvr>
                                      <p:rCtr x="50000" y="0"/>
                                    </p:animMotion>
                                  </p:childTnLst>
                                </p:cTn>
                              </p:par>
                              <p:par>
                                <p:cTn id="15" presetID="63" presetClass="path" presetSubtype="0" repeatCount="indefinite" fill="hold" nodeType="withEffect">
                                  <p:stCondLst>
                                    <p:cond delay="0"/>
                                  </p:stCondLst>
                                  <p:childTnLst>
                                    <p:animMotion origin="layout" path="M 0 3.7037E-6 L 1 3.7037E-6 " pathEditMode="relative" rAng="0" ptsTypes="AA">
                                      <p:cBhvr>
                                        <p:cTn id="16" dur="7000" fill="hold"/>
                                        <p:tgtEl>
                                          <p:spTgt spid="22"/>
                                        </p:tgtEl>
                                        <p:attrNameLst>
                                          <p:attrName>ppt_x</p:attrName>
                                          <p:attrName>ppt_y</p:attrName>
                                        </p:attrNameLst>
                                      </p:cBhvr>
                                      <p:rCtr x="50000" y="0"/>
                                    </p:animMotion>
                                  </p:childTnLst>
                                </p:cTn>
                              </p:par>
                              <p:par>
                                <p:cTn id="17" presetID="63" presetClass="path" presetSubtype="0" repeatCount="indefinite" fill="hold" nodeType="withEffect">
                                  <p:stCondLst>
                                    <p:cond delay="0"/>
                                  </p:stCondLst>
                                  <p:childTnLst>
                                    <p:animMotion origin="layout" path="M 0 3.7037E-6 L 1 3.7037E-6 " pathEditMode="relative" rAng="0" ptsTypes="AA">
                                      <p:cBhvr>
                                        <p:cTn id="18" dur="6000" fill="hold"/>
                                        <p:tgtEl>
                                          <p:spTgt spid="25"/>
                                        </p:tgtEl>
                                        <p:attrNameLst>
                                          <p:attrName>ppt_x</p:attrName>
                                          <p:attrName>ppt_y</p:attrName>
                                        </p:attrNameLst>
                                      </p:cBhvr>
                                      <p:rCtr x="50000" y="0"/>
                                    </p:animMotion>
                                  </p:childTnLst>
                                </p:cTn>
                              </p:par>
                              <p:par>
                                <p:cTn id="19" presetID="63" presetClass="path" presetSubtype="0" repeatCount="indefinite" fill="hold" nodeType="withEffect">
                                  <p:stCondLst>
                                    <p:cond delay="0"/>
                                  </p:stCondLst>
                                  <p:childTnLst>
                                    <p:animMotion origin="layout" path="M 0 3.7037E-6 L 1 3.7037E-6 " pathEditMode="relative" rAng="0" ptsTypes="AA">
                                      <p:cBhvr>
                                        <p:cTn id="20" dur="9000" fill="hold"/>
                                        <p:tgtEl>
                                          <p:spTgt spid="28"/>
                                        </p:tgtEl>
                                        <p:attrNameLst>
                                          <p:attrName>ppt_x</p:attrName>
                                          <p:attrName>ppt_y</p:attrName>
                                        </p:attrNameLst>
                                      </p:cBhvr>
                                      <p:rCtr x="50000" y="0"/>
                                    </p:animMotion>
                                  </p:childTnLst>
                                </p:cTn>
                              </p:par>
                              <p:par>
                                <p:cTn id="21" presetID="2" presetClass="entr" presetSubtype="8" decel="10000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 calcmode="lin" valueType="num">
                                      <p:cBhvr additive="base">
                                        <p:cTn id="27"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3">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0-#ppt_w/2"/>
                                          </p:val>
                                        </p:tav>
                                        <p:tav tm="100000">
                                          <p:val>
                                            <p:strVal val="#ppt_x"/>
                                          </p:val>
                                        </p:tav>
                                      </p:tavLst>
                                    </p:anim>
                                    <p:anim calcmode="lin" valueType="num">
                                      <p:cBhvr additive="base">
                                        <p:cTn id="32" dur="500" fill="hold"/>
                                        <p:tgtEl>
                                          <p:spTgt spid="38"/>
                                        </p:tgtEl>
                                        <p:attrNameLst>
                                          <p:attrName>ppt_y</p:attrName>
                                        </p:attrNameLst>
                                      </p:cBhvr>
                                      <p:tavLst>
                                        <p:tav tm="0">
                                          <p:val>
                                            <p:strVal val="#ppt_y"/>
                                          </p:val>
                                        </p:tav>
                                        <p:tav tm="100000">
                                          <p:val>
                                            <p:strVal val="#ppt_y"/>
                                          </p:val>
                                        </p:tav>
                                      </p:tavLst>
                                    </p:anim>
                                  </p:childTnLst>
                                </p:cTn>
                              </p:par>
                              <p:par>
                                <p:cTn id="33" presetID="55" presetClass="entr" presetSubtype="0" fill="hold" nodeType="withEffect">
                                  <p:stCondLst>
                                    <p:cond delay="20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decel="100000" fill="hold"/>
                                        <p:tgtEl>
                                          <p:spTgt spid="39"/>
                                        </p:tgtEl>
                                        <p:attrNameLst>
                                          <p:attrName>ppt_w</p:attrName>
                                        </p:attrNameLst>
                                      </p:cBhvr>
                                      <p:tavLst>
                                        <p:tav tm="0">
                                          <p:val>
                                            <p:strVal val="#ppt_w*0"/>
                                          </p:val>
                                        </p:tav>
                                        <p:tav tm="100000">
                                          <p:val>
                                            <p:strVal val="#ppt_w"/>
                                          </p:val>
                                        </p:tav>
                                      </p:tavLst>
                                    </p:anim>
                                    <p:anim calcmode="lin" valueType="num">
                                      <p:cBhvr>
                                        <p:cTn id="36" dur="500" fill="hold"/>
                                        <p:tgtEl>
                                          <p:spTgt spid="39"/>
                                        </p:tgtEl>
                                        <p:attrNameLst>
                                          <p:attrName>ppt_h</p:attrName>
                                        </p:attrNameLst>
                                      </p:cBhvr>
                                      <p:tavLst>
                                        <p:tav tm="0">
                                          <p:val>
                                            <p:strVal val="#ppt_h"/>
                                          </p:val>
                                        </p:tav>
                                        <p:tav tm="100000">
                                          <p:val>
                                            <p:strVal val="#ppt_h"/>
                                          </p:val>
                                        </p:tav>
                                      </p:tavLst>
                                    </p:anim>
                                  </p:childTnLst>
                                </p:cTn>
                              </p:par>
                              <p:par>
                                <p:cTn id="37" presetID="2" presetClass="entr" presetSubtype="2" decel="100000" fill="hold" grpId="0" nodeType="withEffect">
                                  <p:stCondLst>
                                    <p:cond delay="10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1+#ppt_w/2"/>
                                          </p:val>
                                        </p:tav>
                                        <p:tav tm="100000">
                                          <p:val>
                                            <p:strVal val="#ppt_x"/>
                                          </p:val>
                                        </p:tav>
                                      </p:tavLst>
                                    </p:anim>
                                    <p:anim calcmode="lin" valueType="num">
                                      <p:cBhvr additive="base">
                                        <p:cTn id="40" dur="500" fill="hold"/>
                                        <p:tgtEl>
                                          <p:spTgt spid="43"/>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1+#ppt_w/2"/>
                                          </p:val>
                                        </p:tav>
                                        <p:tav tm="100000">
                                          <p:val>
                                            <p:strVal val="#ppt_x"/>
                                          </p:val>
                                        </p:tav>
                                      </p:tavLst>
                                    </p:anim>
                                    <p:anim calcmode="lin" valueType="num">
                                      <p:cBhvr additive="base">
                                        <p:cTn id="44" dur="500" fill="hold"/>
                                        <p:tgtEl>
                                          <p:spTgt spid="41"/>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45">
                                            <p:txEl>
                                              <p:pRg st="0" end="0"/>
                                            </p:txEl>
                                          </p:spTgt>
                                        </p:tgtEl>
                                        <p:attrNameLst>
                                          <p:attrName>style.visibility</p:attrName>
                                        </p:attrNameLst>
                                      </p:cBhvr>
                                      <p:to>
                                        <p:strVal val="visible"/>
                                      </p:to>
                                    </p:set>
                                    <p:anim calcmode="lin" valueType="num">
                                      <p:cBhvr additive="base">
                                        <p:cTn id="47" dur="5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5">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0-#ppt_w/2"/>
                                          </p:val>
                                        </p:tav>
                                        <p:tav tm="100000">
                                          <p:val>
                                            <p:strVal val="#ppt_x"/>
                                          </p:val>
                                        </p:tav>
                                      </p:tavLst>
                                    </p:anim>
                                    <p:anim calcmode="lin" valueType="num">
                                      <p:cBhvr additive="base">
                                        <p:cTn id="52"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43" grpId="0" animBg="1"/>
      <p:bldP spid="45" grpId="0" build="p">
        <p:tmplLst>
          <p:tmpl lvl="1">
            <p:tnLst>
              <p:par>
                <p:cTn presetID="2" presetClass="entr" presetSubtype="8"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0-#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8" decel="10000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0-#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图文说明2">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1D6DD6E-4421-4162-87D1-C9E17C2F8B82}"/>
              </a:ext>
            </a:extLst>
          </p:cNvPr>
          <p:cNvGrpSpPr/>
          <p:nvPr userDrawn="1"/>
        </p:nvGrpSpPr>
        <p:grpSpPr>
          <a:xfrm>
            <a:off x="0" y="260607"/>
            <a:ext cx="24384000" cy="450850"/>
            <a:chOff x="0" y="473075"/>
            <a:chExt cx="24384000" cy="450850"/>
          </a:xfrm>
        </p:grpSpPr>
        <p:pic>
          <p:nvPicPr>
            <p:cNvPr id="6" name="图形 5">
              <a:extLst>
                <a:ext uri="{FF2B5EF4-FFF2-40B4-BE49-F238E27FC236}">
                  <a16:creationId xmlns:a16="http://schemas.microsoft.com/office/drawing/2014/main" id="{9D35B0FF-796B-42B0-8B6D-82C1DCE332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7" name="图形 6">
              <a:extLst>
                <a:ext uri="{FF2B5EF4-FFF2-40B4-BE49-F238E27FC236}">
                  <a16:creationId xmlns:a16="http://schemas.microsoft.com/office/drawing/2014/main" id="{D0306ECE-658C-49EF-9BF6-EC9E19BF5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14" name="组合 13">
            <a:extLst>
              <a:ext uri="{FF2B5EF4-FFF2-40B4-BE49-F238E27FC236}">
                <a16:creationId xmlns:a16="http://schemas.microsoft.com/office/drawing/2014/main" id="{088EA670-3810-4200-8372-D6BACE2BA058}"/>
              </a:ext>
            </a:extLst>
          </p:cNvPr>
          <p:cNvGrpSpPr/>
          <p:nvPr userDrawn="1"/>
        </p:nvGrpSpPr>
        <p:grpSpPr>
          <a:xfrm>
            <a:off x="0" y="314582"/>
            <a:ext cx="24384000" cy="342900"/>
            <a:chOff x="0" y="3625850"/>
            <a:chExt cx="24384000" cy="342900"/>
          </a:xfrm>
        </p:grpSpPr>
        <p:pic>
          <p:nvPicPr>
            <p:cNvPr id="5" name="图形 4">
              <a:extLst>
                <a:ext uri="{FF2B5EF4-FFF2-40B4-BE49-F238E27FC236}">
                  <a16:creationId xmlns:a16="http://schemas.microsoft.com/office/drawing/2014/main" id="{FC37DBF3-32B1-4A8C-A28B-8B974A3C16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13" name="图形 12">
              <a:extLst>
                <a:ext uri="{FF2B5EF4-FFF2-40B4-BE49-F238E27FC236}">
                  <a16:creationId xmlns:a16="http://schemas.microsoft.com/office/drawing/2014/main" id="{6E44DDA8-B4CA-4195-9737-BA6AC0C813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16" name="组合 15">
            <a:extLst>
              <a:ext uri="{FF2B5EF4-FFF2-40B4-BE49-F238E27FC236}">
                <a16:creationId xmlns:a16="http://schemas.microsoft.com/office/drawing/2014/main" id="{51E26470-B5D7-4AF0-A38D-1155C152ACE9}"/>
              </a:ext>
            </a:extLst>
          </p:cNvPr>
          <p:cNvGrpSpPr/>
          <p:nvPr userDrawn="1"/>
        </p:nvGrpSpPr>
        <p:grpSpPr>
          <a:xfrm>
            <a:off x="0" y="247907"/>
            <a:ext cx="24384000" cy="476250"/>
            <a:chOff x="0" y="3429000"/>
            <a:chExt cx="24384000" cy="476250"/>
          </a:xfrm>
        </p:grpSpPr>
        <p:pic>
          <p:nvPicPr>
            <p:cNvPr id="4" name="图形 3">
              <a:extLst>
                <a:ext uri="{FF2B5EF4-FFF2-40B4-BE49-F238E27FC236}">
                  <a16:creationId xmlns:a16="http://schemas.microsoft.com/office/drawing/2014/main" id="{55E47E82-D29E-4E20-911B-1D43A857E6A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15" name="图形 14">
              <a:extLst>
                <a:ext uri="{FF2B5EF4-FFF2-40B4-BE49-F238E27FC236}">
                  <a16:creationId xmlns:a16="http://schemas.microsoft.com/office/drawing/2014/main" id="{A7C64F56-2F47-48CF-ADD6-5C3C4EE9005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18" name="组合 17">
            <a:extLst>
              <a:ext uri="{FF2B5EF4-FFF2-40B4-BE49-F238E27FC236}">
                <a16:creationId xmlns:a16="http://schemas.microsoft.com/office/drawing/2014/main" id="{F6460D70-71B3-4F3D-83D4-E94F24C12161}"/>
              </a:ext>
            </a:extLst>
          </p:cNvPr>
          <p:cNvGrpSpPr/>
          <p:nvPr userDrawn="1"/>
        </p:nvGrpSpPr>
        <p:grpSpPr>
          <a:xfrm>
            <a:off x="0" y="260607"/>
            <a:ext cx="24384000" cy="450850"/>
            <a:chOff x="0" y="1793875"/>
            <a:chExt cx="24384000" cy="450850"/>
          </a:xfrm>
        </p:grpSpPr>
        <p:pic>
          <p:nvPicPr>
            <p:cNvPr id="3" name="图形 2">
              <a:extLst>
                <a:ext uri="{FF2B5EF4-FFF2-40B4-BE49-F238E27FC236}">
                  <a16:creationId xmlns:a16="http://schemas.microsoft.com/office/drawing/2014/main" id="{297091E8-8929-41CC-97F8-6D99B541E15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17" name="图形 16">
              <a:extLst>
                <a:ext uri="{FF2B5EF4-FFF2-40B4-BE49-F238E27FC236}">
                  <a16:creationId xmlns:a16="http://schemas.microsoft.com/office/drawing/2014/main" id="{D9C058AC-1EC0-4709-89A0-39F05AFDE4D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grpSp>
        <p:nvGrpSpPr>
          <p:cNvPr id="19" name="组合 18">
            <a:extLst>
              <a:ext uri="{FF2B5EF4-FFF2-40B4-BE49-F238E27FC236}">
                <a16:creationId xmlns:a16="http://schemas.microsoft.com/office/drawing/2014/main" id="{E97A737B-7FC7-441C-9024-790C0CEB70C5}"/>
              </a:ext>
            </a:extLst>
          </p:cNvPr>
          <p:cNvGrpSpPr/>
          <p:nvPr userDrawn="1"/>
        </p:nvGrpSpPr>
        <p:grpSpPr>
          <a:xfrm>
            <a:off x="-12192000" y="6092568"/>
            <a:ext cx="24384000" cy="450850"/>
            <a:chOff x="0" y="473075"/>
            <a:chExt cx="24384000" cy="450850"/>
          </a:xfrm>
        </p:grpSpPr>
        <p:pic>
          <p:nvPicPr>
            <p:cNvPr id="20" name="图形 19">
              <a:extLst>
                <a:ext uri="{FF2B5EF4-FFF2-40B4-BE49-F238E27FC236}">
                  <a16:creationId xmlns:a16="http://schemas.microsoft.com/office/drawing/2014/main" id="{E35F8C69-A109-4652-A13E-6BD07EB872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21" name="图形 20">
              <a:extLst>
                <a:ext uri="{FF2B5EF4-FFF2-40B4-BE49-F238E27FC236}">
                  <a16:creationId xmlns:a16="http://schemas.microsoft.com/office/drawing/2014/main" id="{EA167359-FFD5-40BC-9B7E-EC769A40D4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22" name="组合 21">
            <a:extLst>
              <a:ext uri="{FF2B5EF4-FFF2-40B4-BE49-F238E27FC236}">
                <a16:creationId xmlns:a16="http://schemas.microsoft.com/office/drawing/2014/main" id="{15640CD9-7612-490A-A79D-2D3006FC716A}"/>
              </a:ext>
            </a:extLst>
          </p:cNvPr>
          <p:cNvGrpSpPr/>
          <p:nvPr userDrawn="1"/>
        </p:nvGrpSpPr>
        <p:grpSpPr>
          <a:xfrm>
            <a:off x="-12192000" y="6146543"/>
            <a:ext cx="24384000" cy="342900"/>
            <a:chOff x="0" y="3625850"/>
            <a:chExt cx="24384000" cy="342900"/>
          </a:xfrm>
        </p:grpSpPr>
        <p:pic>
          <p:nvPicPr>
            <p:cNvPr id="23" name="图形 22">
              <a:extLst>
                <a:ext uri="{FF2B5EF4-FFF2-40B4-BE49-F238E27FC236}">
                  <a16:creationId xmlns:a16="http://schemas.microsoft.com/office/drawing/2014/main" id="{6CC4DCA6-5E30-4A75-81BE-7E2C4559382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24" name="图形 23">
              <a:extLst>
                <a:ext uri="{FF2B5EF4-FFF2-40B4-BE49-F238E27FC236}">
                  <a16:creationId xmlns:a16="http://schemas.microsoft.com/office/drawing/2014/main" id="{DBDAAAEC-9FE1-4F7E-9D93-FF107C860E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25" name="组合 24">
            <a:extLst>
              <a:ext uri="{FF2B5EF4-FFF2-40B4-BE49-F238E27FC236}">
                <a16:creationId xmlns:a16="http://schemas.microsoft.com/office/drawing/2014/main" id="{99C111AF-68BE-413A-9FA1-5A1A615E421F}"/>
              </a:ext>
            </a:extLst>
          </p:cNvPr>
          <p:cNvGrpSpPr/>
          <p:nvPr userDrawn="1"/>
        </p:nvGrpSpPr>
        <p:grpSpPr>
          <a:xfrm>
            <a:off x="-12192000" y="6079868"/>
            <a:ext cx="24384000" cy="476250"/>
            <a:chOff x="0" y="3429000"/>
            <a:chExt cx="24384000" cy="476250"/>
          </a:xfrm>
        </p:grpSpPr>
        <p:pic>
          <p:nvPicPr>
            <p:cNvPr id="26" name="图形 25">
              <a:extLst>
                <a:ext uri="{FF2B5EF4-FFF2-40B4-BE49-F238E27FC236}">
                  <a16:creationId xmlns:a16="http://schemas.microsoft.com/office/drawing/2014/main" id="{3C1B51A0-5526-4BDC-ADE5-438E122815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27" name="图形 26">
              <a:extLst>
                <a:ext uri="{FF2B5EF4-FFF2-40B4-BE49-F238E27FC236}">
                  <a16:creationId xmlns:a16="http://schemas.microsoft.com/office/drawing/2014/main" id="{C6A27040-CC51-4F74-BC51-E4D9473B42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28" name="组合 27">
            <a:extLst>
              <a:ext uri="{FF2B5EF4-FFF2-40B4-BE49-F238E27FC236}">
                <a16:creationId xmlns:a16="http://schemas.microsoft.com/office/drawing/2014/main" id="{E82C9649-1501-433F-A364-E861CDD5138F}"/>
              </a:ext>
            </a:extLst>
          </p:cNvPr>
          <p:cNvGrpSpPr/>
          <p:nvPr userDrawn="1"/>
        </p:nvGrpSpPr>
        <p:grpSpPr>
          <a:xfrm>
            <a:off x="-12192000" y="6092568"/>
            <a:ext cx="24384000" cy="450850"/>
            <a:chOff x="0" y="1793875"/>
            <a:chExt cx="24384000" cy="450850"/>
          </a:xfrm>
        </p:grpSpPr>
        <p:pic>
          <p:nvPicPr>
            <p:cNvPr id="29" name="图形 28">
              <a:extLst>
                <a:ext uri="{FF2B5EF4-FFF2-40B4-BE49-F238E27FC236}">
                  <a16:creationId xmlns:a16="http://schemas.microsoft.com/office/drawing/2014/main" id="{312AFAD0-3DA5-4868-ADF5-CF34CEA9007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30" name="图形 29">
              <a:extLst>
                <a:ext uri="{FF2B5EF4-FFF2-40B4-BE49-F238E27FC236}">
                  <a16:creationId xmlns:a16="http://schemas.microsoft.com/office/drawing/2014/main" id="{A5F1863D-B877-4A34-A526-1B4A946BCF2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pic>
        <p:nvPicPr>
          <p:cNvPr id="31" name="图形 30">
            <a:extLst>
              <a:ext uri="{FF2B5EF4-FFF2-40B4-BE49-F238E27FC236}">
                <a16:creationId xmlns:a16="http://schemas.microsoft.com/office/drawing/2014/main" id="{36A45442-2C52-4526-8231-B4943640094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 y="243135"/>
            <a:ext cx="3295650" cy="481022"/>
          </a:xfrm>
          <a:prstGeom prst="rect">
            <a:avLst/>
          </a:prstGeom>
        </p:spPr>
      </p:pic>
      <p:sp>
        <p:nvSpPr>
          <p:cNvPr id="33" name="文本占位符 32">
            <a:extLst>
              <a:ext uri="{FF2B5EF4-FFF2-40B4-BE49-F238E27FC236}">
                <a16:creationId xmlns:a16="http://schemas.microsoft.com/office/drawing/2014/main" id="{EA5F9A8D-A77A-45B7-986C-AD5D1391D12D}"/>
              </a:ext>
            </a:extLst>
          </p:cNvPr>
          <p:cNvSpPr>
            <a:spLocks noGrp="1"/>
          </p:cNvSpPr>
          <p:nvPr>
            <p:ph type="body" sz="quarter" idx="10" hasCustomPrompt="1"/>
          </p:nvPr>
        </p:nvSpPr>
        <p:spPr>
          <a:xfrm>
            <a:off x="0" y="286960"/>
            <a:ext cx="2438400" cy="468312"/>
          </a:xfrm>
          <a:prstGeom prst="rect">
            <a:avLst/>
          </a:prstGeom>
        </p:spPr>
        <p:txBody>
          <a:bodyPr/>
          <a:lstStyle>
            <a:lvl1pPr>
              <a:buNone/>
              <a:defRPr sz="2400" b="1">
                <a:solidFill>
                  <a:srgbClr val="36BDCE"/>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pic>
        <p:nvPicPr>
          <p:cNvPr id="2" name="图形 1">
            <a:extLst>
              <a:ext uri="{FF2B5EF4-FFF2-40B4-BE49-F238E27FC236}">
                <a16:creationId xmlns:a16="http://schemas.microsoft.com/office/drawing/2014/main" id="{19B097CC-A551-4BAD-B8EF-A507CE79C783}"/>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89571" y="1150265"/>
            <a:ext cx="8140390" cy="1216232"/>
          </a:xfrm>
          <a:prstGeom prst="rect">
            <a:avLst/>
          </a:prstGeom>
          <a:effectLst>
            <a:outerShdw blurRad="190500" dist="38100" algn="l" rotWithShape="0">
              <a:prstClr val="black">
                <a:alpha val="40000"/>
              </a:prstClr>
            </a:outerShdw>
          </a:effectLst>
        </p:spPr>
      </p:pic>
      <p:pic>
        <p:nvPicPr>
          <p:cNvPr id="40" name="图形 39">
            <a:extLst>
              <a:ext uri="{FF2B5EF4-FFF2-40B4-BE49-F238E27FC236}">
                <a16:creationId xmlns:a16="http://schemas.microsoft.com/office/drawing/2014/main" id="{840A9F1A-17D5-4295-A64A-F1882B044014}"/>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89571" y="2820884"/>
            <a:ext cx="8140390" cy="1216232"/>
          </a:xfrm>
          <a:prstGeom prst="rect">
            <a:avLst/>
          </a:prstGeom>
          <a:effectLst>
            <a:outerShdw blurRad="190500" dist="38100" algn="l" rotWithShape="0">
              <a:prstClr val="black">
                <a:alpha val="40000"/>
              </a:prstClr>
            </a:outerShdw>
          </a:effectLst>
        </p:spPr>
      </p:pic>
      <p:pic>
        <p:nvPicPr>
          <p:cNvPr id="42" name="图形 41">
            <a:extLst>
              <a:ext uri="{FF2B5EF4-FFF2-40B4-BE49-F238E27FC236}">
                <a16:creationId xmlns:a16="http://schemas.microsoft.com/office/drawing/2014/main" id="{E38577FF-44A6-498E-824C-182308387088}"/>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89571" y="4491503"/>
            <a:ext cx="8140390" cy="1216232"/>
          </a:xfrm>
          <a:prstGeom prst="rect">
            <a:avLst/>
          </a:prstGeom>
          <a:effectLst>
            <a:outerShdw blurRad="190500" dist="38100" algn="l" rotWithShape="0">
              <a:prstClr val="black">
                <a:alpha val="40000"/>
              </a:prstClr>
            </a:outerShdw>
          </a:effectLst>
        </p:spPr>
      </p:pic>
      <p:grpSp>
        <p:nvGrpSpPr>
          <p:cNvPr id="10" name="图形 8">
            <a:extLst>
              <a:ext uri="{FF2B5EF4-FFF2-40B4-BE49-F238E27FC236}">
                <a16:creationId xmlns:a16="http://schemas.microsoft.com/office/drawing/2014/main" id="{67B2F4F5-C8CE-4958-9B8E-2F015CCE937A}"/>
              </a:ext>
            </a:extLst>
          </p:cNvPr>
          <p:cNvGrpSpPr/>
          <p:nvPr/>
        </p:nvGrpSpPr>
        <p:grpSpPr>
          <a:xfrm>
            <a:off x="9103725" y="1482566"/>
            <a:ext cx="2603754" cy="3892868"/>
            <a:chOff x="9103725" y="1482566"/>
            <a:chExt cx="2603754" cy="3892868"/>
          </a:xfrm>
        </p:grpSpPr>
        <p:sp>
          <p:nvSpPr>
            <p:cNvPr id="11" name="任意多边形: 形状 10">
              <a:extLst>
                <a:ext uri="{FF2B5EF4-FFF2-40B4-BE49-F238E27FC236}">
                  <a16:creationId xmlns:a16="http://schemas.microsoft.com/office/drawing/2014/main" id="{D6B3563A-4A2D-4F50-86B5-6E1D55F2AE10}"/>
                </a:ext>
              </a:extLst>
            </p:cNvPr>
            <p:cNvSpPr/>
            <p:nvPr/>
          </p:nvSpPr>
          <p:spPr>
            <a:xfrm>
              <a:off x="9103725" y="1482566"/>
              <a:ext cx="2604392" cy="447360"/>
            </a:xfrm>
            <a:custGeom>
              <a:avLst/>
              <a:gdLst>
                <a:gd name="connsiteX0" fmla="*/ 0 w 2604392"/>
                <a:gd name="connsiteY0" fmla="*/ 0 h 447360"/>
                <a:gd name="connsiteX1" fmla="*/ 2604392 w 2604392"/>
                <a:gd name="connsiteY1" fmla="*/ 0 h 447360"/>
                <a:gd name="connsiteX2" fmla="*/ 2604392 w 2604392"/>
                <a:gd name="connsiteY2" fmla="*/ 447361 h 447360"/>
                <a:gd name="connsiteX3" fmla="*/ 0 w 2604392"/>
                <a:gd name="connsiteY3" fmla="*/ 447361 h 447360"/>
              </a:gdLst>
              <a:ahLst/>
              <a:cxnLst>
                <a:cxn ang="0">
                  <a:pos x="connsiteX0" y="connsiteY0"/>
                </a:cxn>
                <a:cxn ang="0">
                  <a:pos x="connsiteX1" y="connsiteY1"/>
                </a:cxn>
                <a:cxn ang="0">
                  <a:pos x="connsiteX2" y="connsiteY2"/>
                </a:cxn>
                <a:cxn ang="0">
                  <a:pos x="connsiteX3" y="connsiteY3"/>
                </a:cxn>
              </a:cxnLst>
              <a:rect l="l" t="t" r="r" b="b"/>
              <a:pathLst>
                <a:path w="2604392" h="447360">
                  <a:moveTo>
                    <a:pt x="0" y="0"/>
                  </a:moveTo>
                  <a:lnTo>
                    <a:pt x="2604392" y="0"/>
                  </a:lnTo>
                  <a:lnTo>
                    <a:pt x="2604392" y="447361"/>
                  </a:lnTo>
                  <a:lnTo>
                    <a:pt x="0" y="447361"/>
                  </a:lnTo>
                  <a:close/>
                </a:path>
              </a:pathLst>
            </a:custGeom>
            <a:solidFill>
              <a:srgbClr val="A1A1A1"/>
            </a:solidFill>
            <a:ln w="6373" cap="flat">
              <a:noFill/>
              <a:prstDash val="solid"/>
              <a:miter/>
            </a:ln>
          </p:spPr>
          <p:txBody>
            <a:bodyPr rtlCol="0" anchor="ctr"/>
            <a:lstStyle/>
            <a:p>
              <a:endParaRPr lang="zh-CN" altLang="en-US"/>
            </a:p>
          </p:txBody>
        </p:sp>
        <p:grpSp>
          <p:nvGrpSpPr>
            <p:cNvPr id="12" name="图形 8">
              <a:extLst>
                <a:ext uri="{FF2B5EF4-FFF2-40B4-BE49-F238E27FC236}">
                  <a16:creationId xmlns:a16="http://schemas.microsoft.com/office/drawing/2014/main" id="{67B2F4F5-C8CE-4958-9B8E-2F015CCE937A}"/>
                </a:ext>
              </a:extLst>
            </p:cNvPr>
            <p:cNvGrpSpPr/>
            <p:nvPr/>
          </p:nvGrpSpPr>
          <p:grpSpPr>
            <a:xfrm>
              <a:off x="9103725" y="1482566"/>
              <a:ext cx="447360" cy="447360"/>
              <a:chOff x="9103725" y="1482566"/>
              <a:chExt cx="447360" cy="447360"/>
            </a:xfrm>
          </p:grpSpPr>
          <p:sp>
            <p:nvSpPr>
              <p:cNvPr id="32" name="任意多边形: 形状 31">
                <a:extLst>
                  <a:ext uri="{FF2B5EF4-FFF2-40B4-BE49-F238E27FC236}">
                    <a16:creationId xmlns:a16="http://schemas.microsoft.com/office/drawing/2014/main" id="{5BB51CD0-988F-4307-8210-45FB44C3664B}"/>
                  </a:ext>
                </a:extLst>
              </p:cNvPr>
              <p:cNvSpPr/>
              <p:nvPr/>
            </p:nvSpPr>
            <p:spPr>
              <a:xfrm>
                <a:off x="9103725" y="1482566"/>
                <a:ext cx="447360" cy="447360"/>
              </a:xfrm>
              <a:custGeom>
                <a:avLst/>
                <a:gdLst>
                  <a:gd name="connsiteX0" fmla="*/ 0 w 447360"/>
                  <a:gd name="connsiteY0" fmla="*/ 0 h 447360"/>
                  <a:gd name="connsiteX1" fmla="*/ 447361 w 447360"/>
                  <a:gd name="connsiteY1" fmla="*/ 0 h 447360"/>
                  <a:gd name="connsiteX2" fmla="*/ 447361 w 447360"/>
                  <a:gd name="connsiteY2" fmla="*/ 447361 h 447360"/>
                  <a:gd name="connsiteX3" fmla="*/ 0 w 447360"/>
                  <a:gd name="connsiteY3" fmla="*/ 447361 h 447360"/>
                </a:gdLst>
                <a:ahLst/>
                <a:cxnLst>
                  <a:cxn ang="0">
                    <a:pos x="connsiteX0" y="connsiteY0"/>
                  </a:cxn>
                  <a:cxn ang="0">
                    <a:pos x="connsiteX1" y="connsiteY1"/>
                  </a:cxn>
                  <a:cxn ang="0">
                    <a:pos x="connsiteX2" y="connsiteY2"/>
                  </a:cxn>
                  <a:cxn ang="0">
                    <a:pos x="connsiteX3" y="connsiteY3"/>
                  </a:cxn>
                </a:cxnLst>
                <a:rect l="l" t="t" r="r" b="b"/>
                <a:pathLst>
                  <a:path w="447360" h="447360">
                    <a:moveTo>
                      <a:pt x="0" y="0"/>
                    </a:moveTo>
                    <a:lnTo>
                      <a:pt x="447361" y="0"/>
                    </a:lnTo>
                    <a:lnTo>
                      <a:pt x="447361" y="447361"/>
                    </a:lnTo>
                    <a:lnTo>
                      <a:pt x="0" y="447361"/>
                    </a:lnTo>
                    <a:close/>
                  </a:path>
                </a:pathLst>
              </a:custGeom>
              <a:solidFill>
                <a:srgbClr val="1B1B1B"/>
              </a:solidFill>
              <a:ln w="6373"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A7BED9C9-6C6C-4E45-A0BE-5608C57BA01B}"/>
                  </a:ext>
                </a:extLst>
              </p:cNvPr>
              <p:cNvSpPr/>
              <p:nvPr/>
            </p:nvSpPr>
            <p:spPr>
              <a:xfrm>
                <a:off x="9210300" y="1517027"/>
                <a:ext cx="100831" cy="100831"/>
              </a:xfrm>
              <a:custGeom>
                <a:avLst/>
                <a:gdLst>
                  <a:gd name="connsiteX0" fmla="*/ 100832 w 100831"/>
                  <a:gd name="connsiteY0" fmla="*/ 50416 h 100831"/>
                  <a:gd name="connsiteX1" fmla="*/ 50416 w 100831"/>
                  <a:gd name="connsiteY1" fmla="*/ 100832 h 100831"/>
                  <a:gd name="connsiteX2" fmla="*/ 0 w 100831"/>
                  <a:gd name="connsiteY2" fmla="*/ 50416 h 100831"/>
                  <a:gd name="connsiteX3" fmla="*/ 50416 w 100831"/>
                  <a:gd name="connsiteY3" fmla="*/ 0 h 100831"/>
                  <a:gd name="connsiteX4" fmla="*/ 100832 w 100831"/>
                  <a:gd name="connsiteY4" fmla="*/ 50416 h 10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31" h="100831">
                    <a:moveTo>
                      <a:pt x="100832" y="50416"/>
                    </a:moveTo>
                    <a:cubicBezTo>
                      <a:pt x="100832" y="78260"/>
                      <a:pt x="78260" y="100832"/>
                      <a:pt x="50416" y="100832"/>
                    </a:cubicBezTo>
                    <a:cubicBezTo>
                      <a:pt x="22572" y="100832"/>
                      <a:pt x="0" y="78260"/>
                      <a:pt x="0" y="50416"/>
                    </a:cubicBezTo>
                    <a:cubicBezTo>
                      <a:pt x="0" y="22572"/>
                      <a:pt x="22572" y="0"/>
                      <a:pt x="50416" y="0"/>
                    </a:cubicBezTo>
                    <a:cubicBezTo>
                      <a:pt x="78260" y="0"/>
                      <a:pt x="100832" y="22572"/>
                      <a:pt x="100832" y="50416"/>
                    </a:cubicBezTo>
                    <a:close/>
                  </a:path>
                </a:pathLst>
              </a:custGeom>
              <a:solidFill>
                <a:srgbClr val="FFFFFF"/>
              </a:solidFill>
              <a:ln w="6373"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A89D9AB8-7C75-4DDF-B8F9-5DF52EA68D11}"/>
                  </a:ext>
                </a:extLst>
              </p:cNvPr>
              <p:cNvSpPr/>
              <p:nvPr/>
            </p:nvSpPr>
            <p:spPr>
              <a:xfrm>
                <a:off x="9373673" y="1517027"/>
                <a:ext cx="100831" cy="100831"/>
              </a:xfrm>
              <a:custGeom>
                <a:avLst/>
                <a:gdLst>
                  <a:gd name="connsiteX0" fmla="*/ 100832 w 100831"/>
                  <a:gd name="connsiteY0" fmla="*/ 50416 h 100831"/>
                  <a:gd name="connsiteX1" fmla="*/ 50416 w 100831"/>
                  <a:gd name="connsiteY1" fmla="*/ 100832 h 100831"/>
                  <a:gd name="connsiteX2" fmla="*/ 0 w 100831"/>
                  <a:gd name="connsiteY2" fmla="*/ 50416 h 100831"/>
                  <a:gd name="connsiteX3" fmla="*/ 50416 w 100831"/>
                  <a:gd name="connsiteY3" fmla="*/ 0 h 100831"/>
                  <a:gd name="connsiteX4" fmla="*/ 100832 w 100831"/>
                  <a:gd name="connsiteY4" fmla="*/ 50416 h 10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31" h="100831">
                    <a:moveTo>
                      <a:pt x="100832" y="50416"/>
                    </a:moveTo>
                    <a:cubicBezTo>
                      <a:pt x="100832" y="78260"/>
                      <a:pt x="78260" y="100832"/>
                      <a:pt x="50416" y="100832"/>
                    </a:cubicBezTo>
                    <a:cubicBezTo>
                      <a:pt x="22572" y="100832"/>
                      <a:pt x="0" y="78260"/>
                      <a:pt x="0" y="50416"/>
                    </a:cubicBezTo>
                    <a:cubicBezTo>
                      <a:pt x="0" y="22572"/>
                      <a:pt x="22572" y="0"/>
                      <a:pt x="50416" y="0"/>
                    </a:cubicBezTo>
                    <a:cubicBezTo>
                      <a:pt x="78260" y="0"/>
                      <a:pt x="100832" y="22572"/>
                      <a:pt x="100832" y="50416"/>
                    </a:cubicBezTo>
                    <a:close/>
                  </a:path>
                </a:pathLst>
              </a:custGeom>
              <a:solidFill>
                <a:srgbClr val="FFFFFF"/>
              </a:solidFill>
              <a:ln w="6373"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443B4652-ED1A-46F5-95F9-A0EEF71F8DA1}"/>
                  </a:ext>
                </a:extLst>
              </p:cNvPr>
              <p:cNvSpPr/>
              <p:nvPr/>
            </p:nvSpPr>
            <p:spPr>
              <a:xfrm>
                <a:off x="9173286" y="1650406"/>
                <a:ext cx="336318" cy="231657"/>
              </a:xfrm>
              <a:custGeom>
                <a:avLst/>
                <a:gdLst>
                  <a:gd name="connsiteX0" fmla="*/ 0 w 336318"/>
                  <a:gd name="connsiteY0" fmla="*/ 0 h 231657"/>
                  <a:gd name="connsiteX1" fmla="*/ 336318 w 336318"/>
                  <a:gd name="connsiteY1" fmla="*/ 0 h 231657"/>
                  <a:gd name="connsiteX2" fmla="*/ 336318 w 336318"/>
                  <a:gd name="connsiteY2" fmla="*/ 231658 h 231657"/>
                  <a:gd name="connsiteX3" fmla="*/ 266757 w 336318"/>
                  <a:gd name="connsiteY3" fmla="*/ 231658 h 231657"/>
                  <a:gd name="connsiteX4" fmla="*/ 266757 w 336318"/>
                  <a:gd name="connsiteY4" fmla="*/ 70199 h 231657"/>
                  <a:gd name="connsiteX5" fmla="*/ 157629 w 336318"/>
                  <a:gd name="connsiteY5" fmla="*/ 70199 h 231657"/>
                  <a:gd name="connsiteX6" fmla="*/ 138484 w 336318"/>
                  <a:gd name="connsiteY6" fmla="*/ 150609 h 231657"/>
                  <a:gd name="connsiteX7" fmla="*/ 78496 w 336318"/>
                  <a:gd name="connsiteY7" fmla="*/ 179327 h 231657"/>
                  <a:gd name="connsiteX8" fmla="*/ 2553 w 336318"/>
                  <a:gd name="connsiteY8" fmla="*/ 174860 h 2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318" h="231657">
                    <a:moveTo>
                      <a:pt x="0" y="0"/>
                    </a:moveTo>
                    <a:lnTo>
                      <a:pt x="336318" y="0"/>
                    </a:lnTo>
                    <a:lnTo>
                      <a:pt x="336318" y="231658"/>
                    </a:lnTo>
                    <a:lnTo>
                      <a:pt x="266757" y="231658"/>
                    </a:lnTo>
                    <a:lnTo>
                      <a:pt x="266757" y="70199"/>
                    </a:lnTo>
                    <a:lnTo>
                      <a:pt x="157629" y="70199"/>
                    </a:lnTo>
                    <a:lnTo>
                      <a:pt x="138484" y="150609"/>
                    </a:lnTo>
                    <a:lnTo>
                      <a:pt x="78496" y="179327"/>
                    </a:lnTo>
                    <a:lnTo>
                      <a:pt x="2553" y="174860"/>
                    </a:lnTo>
                    <a:close/>
                  </a:path>
                </a:pathLst>
              </a:custGeom>
              <a:solidFill>
                <a:srgbClr val="A0A0A0"/>
              </a:solidFill>
              <a:ln w="6373"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0801DFA9-1C6F-4EF4-AE89-7D2E55FEC916}"/>
                  </a:ext>
                </a:extLst>
              </p:cNvPr>
              <p:cNvSpPr/>
              <p:nvPr/>
            </p:nvSpPr>
            <p:spPr>
              <a:xfrm>
                <a:off x="9145206" y="1650406"/>
                <a:ext cx="228466" cy="231019"/>
              </a:xfrm>
              <a:custGeom>
                <a:avLst/>
                <a:gdLst>
                  <a:gd name="connsiteX0" fmla="*/ 0 w 228466"/>
                  <a:gd name="connsiteY0" fmla="*/ 0 h 231019"/>
                  <a:gd name="connsiteX1" fmla="*/ 69561 w 228466"/>
                  <a:gd name="connsiteY1" fmla="*/ 0 h 231019"/>
                  <a:gd name="connsiteX2" fmla="*/ 69561 w 228466"/>
                  <a:gd name="connsiteY2" fmla="*/ 165926 h 231019"/>
                  <a:gd name="connsiteX3" fmla="*/ 69561 w 228466"/>
                  <a:gd name="connsiteY3" fmla="*/ 165926 h 231019"/>
                  <a:gd name="connsiteX4" fmla="*/ 161458 w 228466"/>
                  <a:gd name="connsiteY4" fmla="*/ 74028 h 231019"/>
                  <a:gd name="connsiteX5" fmla="*/ 161458 w 228466"/>
                  <a:gd name="connsiteY5" fmla="*/ 0 h 231019"/>
                  <a:gd name="connsiteX6" fmla="*/ 228467 w 228466"/>
                  <a:gd name="connsiteY6" fmla="*/ 0 h 231019"/>
                  <a:gd name="connsiteX7" fmla="*/ 228467 w 228466"/>
                  <a:gd name="connsiteY7" fmla="*/ 89983 h 231019"/>
                  <a:gd name="connsiteX8" fmla="*/ 87430 w 228466"/>
                  <a:gd name="connsiteY8" fmla="*/ 231019 h 231019"/>
                  <a:gd name="connsiteX9" fmla="*/ 0 w 228466"/>
                  <a:gd name="connsiteY9" fmla="*/ 231019 h 231019"/>
                  <a:gd name="connsiteX10" fmla="*/ 0 w 228466"/>
                  <a:gd name="connsiteY10" fmla="*/ 0 h 23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466" h="231019">
                    <a:moveTo>
                      <a:pt x="0" y="0"/>
                    </a:moveTo>
                    <a:lnTo>
                      <a:pt x="69561" y="0"/>
                    </a:lnTo>
                    <a:lnTo>
                      <a:pt x="69561" y="165926"/>
                    </a:lnTo>
                    <a:lnTo>
                      <a:pt x="69561" y="165926"/>
                    </a:lnTo>
                    <a:cubicBezTo>
                      <a:pt x="120615" y="165926"/>
                      <a:pt x="161458" y="124444"/>
                      <a:pt x="161458" y="74028"/>
                    </a:cubicBezTo>
                    <a:lnTo>
                      <a:pt x="161458" y="0"/>
                    </a:lnTo>
                    <a:lnTo>
                      <a:pt x="228467" y="0"/>
                    </a:lnTo>
                    <a:lnTo>
                      <a:pt x="228467" y="89983"/>
                    </a:lnTo>
                    <a:cubicBezTo>
                      <a:pt x="228467" y="167840"/>
                      <a:pt x="165287" y="231019"/>
                      <a:pt x="87430" y="231019"/>
                    </a:cubicBezTo>
                    <a:lnTo>
                      <a:pt x="0" y="231019"/>
                    </a:lnTo>
                    <a:lnTo>
                      <a:pt x="0" y="0"/>
                    </a:lnTo>
                    <a:close/>
                  </a:path>
                </a:pathLst>
              </a:custGeom>
              <a:solidFill>
                <a:srgbClr val="FFFFFF"/>
              </a:solidFill>
              <a:ln w="6373" cap="flat">
                <a:noFill/>
                <a:prstDash val="solid"/>
                <a:miter/>
              </a:ln>
            </p:spPr>
            <p:txBody>
              <a:bodyPr rtlCol="0" anchor="ctr"/>
              <a:lstStyle/>
              <a:p>
                <a:endParaRPr lang="zh-CN" altLang="en-US"/>
              </a:p>
            </p:txBody>
          </p:sp>
        </p:grpSp>
        <p:sp>
          <p:nvSpPr>
            <p:cNvPr id="48" name="任意多边形: 形状 47">
              <a:extLst>
                <a:ext uri="{FF2B5EF4-FFF2-40B4-BE49-F238E27FC236}">
                  <a16:creationId xmlns:a16="http://schemas.microsoft.com/office/drawing/2014/main" id="{D62AE85D-41AD-4FAC-AE9C-3614A52326F0}"/>
                </a:ext>
              </a:extLst>
            </p:cNvPr>
            <p:cNvSpPr/>
            <p:nvPr/>
          </p:nvSpPr>
          <p:spPr>
            <a:xfrm>
              <a:off x="10179688" y="1483204"/>
              <a:ext cx="1528429" cy="446084"/>
            </a:xfrm>
            <a:custGeom>
              <a:avLst/>
              <a:gdLst>
                <a:gd name="connsiteX0" fmla="*/ 89345 w 1528429"/>
                <a:gd name="connsiteY0" fmla="*/ 0 h 446084"/>
                <a:gd name="connsiteX1" fmla="*/ 0 w 1528429"/>
                <a:gd name="connsiteY1" fmla="*/ 222723 h 446084"/>
                <a:gd name="connsiteX2" fmla="*/ 89345 w 1528429"/>
                <a:gd name="connsiteY2" fmla="*/ 446084 h 446084"/>
                <a:gd name="connsiteX3" fmla="*/ 1528429 w 1528429"/>
                <a:gd name="connsiteY3" fmla="*/ 446084 h 446084"/>
                <a:gd name="connsiteX4" fmla="*/ 1528429 w 1528429"/>
                <a:gd name="connsiteY4" fmla="*/ 222723 h 446084"/>
                <a:gd name="connsiteX5" fmla="*/ 1528429 w 1528429"/>
                <a:gd name="connsiteY5" fmla="*/ 0 h 44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429" h="446084">
                  <a:moveTo>
                    <a:pt x="89345" y="0"/>
                  </a:moveTo>
                  <a:lnTo>
                    <a:pt x="0" y="222723"/>
                  </a:lnTo>
                  <a:lnTo>
                    <a:pt x="89345" y="446084"/>
                  </a:lnTo>
                  <a:lnTo>
                    <a:pt x="1528429" y="446084"/>
                  </a:lnTo>
                  <a:lnTo>
                    <a:pt x="1528429" y="222723"/>
                  </a:lnTo>
                  <a:lnTo>
                    <a:pt x="1528429" y="0"/>
                  </a:lnTo>
                  <a:close/>
                </a:path>
              </a:pathLst>
            </a:custGeom>
            <a:solidFill>
              <a:srgbClr val="EEEEEE"/>
            </a:solidFill>
            <a:ln w="6373" cap="flat">
              <a:noFill/>
              <a:prstDash val="solid"/>
              <a:miter/>
            </a:ln>
            <a:effectLst>
              <a:outerShdw blurRad="101600" sx="102000" sy="102000" algn="ctr" rotWithShape="0">
                <a:prstClr val="black">
                  <a:alpha val="71000"/>
                </a:prstClr>
              </a:outerShdw>
            </a:effectLst>
          </p:spPr>
          <p:txBody>
            <a:bodyPr rtlCol="0" anchor="ctr"/>
            <a:lstStyle/>
            <a:p>
              <a:endParaRPr lang="zh-CN" altLang="en-US"/>
            </a:p>
          </p:txBody>
        </p:sp>
        <p:sp>
          <p:nvSpPr>
            <p:cNvPr id="49" name="任意多边形: 形状 48">
              <a:extLst>
                <a:ext uri="{FF2B5EF4-FFF2-40B4-BE49-F238E27FC236}">
                  <a16:creationId xmlns:a16="http://schemas.microsoft.com/office/drawing/2014/main" id="{EE1DA5FE-425F-4976-A77A-FB7B24F49E2D}"/>
                </a:ext>
              </a:extLst>
            </p:cNvPr>
            <p:cNvSpPr/>
            <p:nvPr/>
          </p:nvSpPr>
          <p:spPr>
            <a:xfrm>
              <a:off x="9103725" y="1963750"/>
              <a:ext cx="2565463" cy="3401473"/>
            </a:xfrm>
            <a:custGeom>
              <a:avLst/>
              <a:gdLst>
                <a:gd name="connsiteX0" fmla="*/ 2565464 w 2565463"/>
                <a:gd name="connsiteY0" fmla="*/ 0 h 3401473"/>
                <a:gd name="connsiteX1" fmla="*/ 2565464 w 2565463"/>
                <a:gd name="connsiteY1" fmla="*/ 3144289 h 3401473"/>
                <a:gd name="connsiteX2" fmla="*/ 2308279 w 2565463"/>
                <a:gd name="connsiteY2" fmla="*/ 3401473 h 3401473"/>
                <a:gd name="connsiteX3" fmla="*/ 0 w 2565463"/>
                <a:gd name="connsiteY3" fmla="*/ 3401473 h 3401473"/>
              </a:gdLst>
              <a:ahLst/>
              <a:cxnLst>
                <a:cxn ang="0">
                  <a:pos x="connsiteX0" y="connsiteY0"/>
                </a:cxn>
                <a:cxn ang="0">
                  <a:pos x="connsiteX1" y="connsiteY1"/>
                </a:cxn>
                <a:cxn ang="0">
                  <a:pos x="connsiteX2" y="connsiteY2"/>
                </a:cxn>
                <a:cxn ang="0">
                  <a:pos x="connsiteX3" y="connsiteY3"/>
                </a:cxn>
              </a:cxnLst>
              <a:rect l="l" t="t" r="r" b="b"/>
              <a:pathLst>
                <a:path w="2565463" h="3401473">
                  <a:moveTo>
                    <a:pt x="2565464" y="0"/>
                  </a:moveTo>
                  <a:lnTo>
                    <a:pt x="2565464" y="3144289"/>
                  </a:lnTo>
                  <a:cubicBezTo>
                    <a:pt x="2565464" y="3286602"/>
                    <a:pt x="2450592" y="3401473"/>
                    <a:pt x="2308279" y="3401473"/>
                  </a:cubicBezTo>
                  <a:lnTo>
                    <a:pt x="0" y="3401473"/>
                  </a:lnTo>
                </a:path>
              </a:pathLst>
            </a:custGeom>
            <a:noFill/>
            <a:ln w="19120" cap="flat">
              <a:solidFill>
                <a:srgbClr val="A1A1A1"/>
              </a:solidFill>
              <a:prstDash val="solid"/>
              <a:miter/>
            </a:ln>
          </p:spPr>
          <p:txBody>
            <a:bodyPr rtlCol="0" anchor="ctr"/>
            <a:lstStyle/>
            <a:p>
              <a:endParaRPr lang="zh-CN" altLang="en-US"/>
            </a:p>
          </p:txBody>
        </p:sp>
      </p:grpSp>
      <p:sp>
        <p:nvSpPr>
          <p:cNvPr id="51" name="图片占位符 50">
            <a:extLst>
              <a:ext uri="{FF2B5EF4-FFF2-40B4-BE49-F238E27FC236}">
                <a16:creationId xmlns:a16="http://schemas.microsoft.com/office/drawing/2014/main" id="{F719AF89-9B07-424D-A25A-08928902B922}"/>
              </a:ext>
            </a:extLst>
          </p:cNvPr>
          <p:cNvSpPr>
            <a:spLocks noGrp="1"/>
          </p:cNvSpPr>
          <p:nvPr>
            <p:ph type="pic" sz="quarter" idx="11" hasCustomPrompt="1"/>
          </p:nvPr>
        </p:nvSpPr>
        <p:spPr>
          <a:xfrm>
            <a:off x="9104313" y="1963739"/>
            <a:ext cx="2478095" cy="3313112"/>
          </a:xfrm>
          <a:custGeom>
            <a:avLst/>
            <a:gdLst>
              <a:gd name="connsiteX0" fmla="*/ 0 w 2478087"/>
              <a:gd name="connsiteY0" fmla="*/ 0 h 3309937"/>
              <a:gd name="connsiteX1" fmla="*/ 2478087 w 2478087"/>
              <a:gd name="connsiteY1" fmla="*/ 0 h 3309937"/>
              <a:gd name="connsiteX2" fmla="*/ 2478087 w 2478087"/>
              <a:gd name="connsiteY2" fmla="*/ 3309937 h 3309937"/>
              <a:gd name="connsiteX3" fmla="*/ 0 w 2478087"/>
              <a:gd name="connsiteY3" fmla="*/ 3309937 h 3309937"/>
              <a:gd name="connsiteX4" fmla="*/ 0 w 2478087"/>
              <a:gd name="connsiteY4" fmla="*/ 0 h 3309937"/>
              <a:gd name="connsiteX0" fmla="*/ 0 w 2478087"/>
              <a:gd name="connsiteY0" fmla="*/ 0 h 3313112"/>
              <a:gd name="connsiteX1" fmla="*/ 2478087 w 2478087"/>
              <a:gd name="connsiteY1" fmla="*/ 0 h 3313112"/>
              <a:gd name="connsiteX2" fmla="*/ 2478087 w 2478087"/>
              <a:gd name="connsiteY2" fmla="*/ 3309937 h 3313112"/>
              <a:gd name="connsiteX3" fmla="*/ 1843087 w 2478087"/>
              <a:gd name="connsiteY3" fmla="*/ 3313112 h 3313112"/>
              <a:gd name="connsiteX4" fmla="*/ 0 w 2478087"/>
              <a:gd name="connsiteY4" fmla="*/ 3309937 h 3313112"/>
              <a:gd name="connsiteX5" fmla="*/ 0 w 2478087"/>
              <a:gd name="connsiteY5" fmla="*/ 0 h 3313112"/>
              <a:gd name="connsiteX0" fmla="*/ 0 w 2478087"/>
              <a:gd name="connsiteY0" fmla="*/ 0 h 3313112"/>
              <a:gd name="connsiteX1" fmla="*/ 2478087 w 2478087"/>
              <a:gd name="connsiteY1" fmla="*/ 0 h 3313112"/>
              <a:gd name="connsiteX2" fmla="*/ 2478087 w 2478087"/>
              <a:gd name="connsiteY2" fmla="*/ 2751136 h 3313112"/>
              <a:gd name="connsiteX3" fmla="*/ 2478087 w 2478087"/>
              <a:gd name="connsiteY3" fmla="*/ 3309937 h 3313112"/>
              <a:gd name="connsiteX4" fmla="*/ 1843087 w 2478087"/>
              <a:gd name="connsiteY4" fmla="*/ 3313112 h 3313112"/>
              <a:gd name="connsiteX5" fmla="*/ 0 w 2478087"/>
              <a:gd name="connsiteY5" fmla="*/ 3309937 h 3313112"/>
              <a:gd name="connsiteX6" fmla="*/ 0 w 2478087"/>
              <a:gd name="connsiteY6" fmla="*/ 0 h 3313112"/>
              <a:gd name="connsiteX0" fmla="*/ 0 w 2478087"/>
              <a:gd name="connsiteY0" fmla="*/ 0 h 3313112"/>
              <a:gd name="connsiteX1" fmla="*/ 2478087 w 2478087"/>
              <a:gd name="connsiteY1" fmla="*/ 0 h 3313112"/>
              <a:gd name="connsiteX2" fmla="*/ 2478087 w 2478087"/>
              <a:gd name="connsiteY2" fmla="*/ 2751136 h 3313112"/>
              <a:gd name="connsiteX3" fmla="*/ 1843087 w 2478087"/>
              <a:gd name="connsiteY3" fmla="*/ 3313112 h 3313112"/>
              <a:gd name="connsiteX4" fmla="*/ 0 w 2478087"/>
              <a:gd name="connsiteY4" fmla="*/ 3309937 h 3313112"/>
              <a:gd name="connsiteX5" fmla="*/ 0 w 2478087"/>
              <a:gd name="connsiteY5" fmla="*/ 0 h 3313112"/>
              <a:gd name="connsiteX0" fmla="*/ 0 w 2478087"/>
              <a:gd name="connsiteY0" fmla="*/ 0 h 3313112"/>
              <a:gd name="connsiteX1" fmla="*/ 2478087 w 2478087"/>
              <a:gd name="connsiteY1" fmla="*/ 0 h 3313112"/>
              <a:gd name="connsiteX2" fmla="*/ 2478087 w 2478087"/>
              <a:gd name="connsiteY2" fmla="*/ 2751136 h 3313112"/>
              <a:gd name="connsiteX3" fmla="*/ 1843087 w 2478087"/>
              <a:gd name="connsiteY3" fmla="*/ 3313112 h 3313112"/>
              <a:gd name="connsiteX4" fmla="*/ 0 w 2478087"/>
              <a:gd name="connsiteY4" fmla="*/ 3309937 h 3313112"/>
              <a:gd name="connsiteX5" fmla="*/ 0 w 2478087"/>
              <a:gd name="connsiteY5" fmla="*/ 0 h 3313112"/>
              <a:gd name="connsiteX0" fmla="*/ 0 w 2478095"/>
              <a:gd name="connsiteY0" fmla="*/ 0 h 3313112"/>
              <a:gd name="connsiteX1" fmla="*/ 2478087 w 2478095"/>
              <a:gd name="connsiteY1" fmla="*/ 0 h 3313112"/>
              <a:gd name="connsiteX2" fmla="*/ 2478087 w 2478095"/>
              <a:gd name="connsiteY2" fmla="*/ 2751136 h 3313112"/>
              <a:gd name="connsiteX3" fmla="*/ 1843087 w 2478095"/>
              <a:gd name="connsiteY3" fmla="*/ 3313112 h 3313112"/>
              <a:gd name="connsiteX4" fmla="*/ 0 w 2478095"/>
              <a:gd name="connsiteY4" fmla="*/ 3309937 h 3313112"/>
              <a:gd name="connsiteX5" fmla="*/ 0 w 2478095"/>
              <a:gd name="connsiteY5" fmla="*/ 0 h 331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8095" h="3313112">
                <a:moveTo>
                  <a:pt x="0" y="0"/>
                </a:moveTo>
                <a:lnTo>
                  <a:pt x="2478087" y="0"/>
                </a:lnTo>
                <a:lnTo>
                  <a:pt x="2478087" y="2751136"/>
                </a:lnTo>
                <a:cubicBezTo>
                  <a:pt x="2479145" y="3208336"/>
                  <a:pt x="2378604" y="3313112"/>
                  <a:pt x="1843087" y="3313112"/>
                </a:cubicBezTo>
                <a:lnTo>
                  <a:pt x="0" y="3309937"/>
                </a:lnTo>
                <a:lnTo>
                  <a:pt x="0" y="0"/>
                </a:lnTo>
                <a:close/>
              </a:path>
            </a:pathLst>
          </a:custGeom>
          <a:solidFill>
            <a:schemeClr val="bg1">
              <a:lumMod val="75000"/>
            </a:schemeClr>
          </a:solidFill>
        </p:spPr>
        <p:txBody>
          <a:bodyPr/>
          <a:lstStyle>
            <a:lvl1pPr algn="ctr">
              <a:buNone/>
              <a:defRPr b="1">
                <a:latin typeface="微软雅黑" panose="020B0503020204020204" pitchFamily="34" charset="-122"/>
                <a:ea typeface="微软雅黑" panose="020B0503020204020204" pitchFamily="34" charset="-122"/>
              </a:defRPr>
            </a:lvl1pPr>
          </a:lstStyle>
          <a:p>
            <a:r>
              <a:rPr lang="zh-CN" altLang="en-US"/>
              <a:t>插入图片</a:t>
            </a:r>
          </a:p>
        </p:txBody>
      </p:sp>
      <p:sp>
        <p:nvSpPr>
          <p:cNvPr id="53" name="文本占位符 52">
            <a:extLst>
              <a:ext uri="{FF2B5EF4-FFF2-40B4-BE49-F238E27FC236}">
                <a16:creationId xmlns:a16="http://schemas.microsoft.com/office/drawing/2014/main" id="{E471BE15-CC96-425D-A656-FF1BE9F8CCE9}"/>
              </a:ext>
            </a:extLst>
          </p:cNvPr>
          <p:cNvSpPr>
            <a:spLocks noGrp="1"/>
          </p:cNvSpPr>
          <p:nvPr>
            <p:ph type="body" sz="quarter" idx="12" hasCustomPrompt="1"/>
          </p:nvPr>
        </p:nvSpPr>
        <p:spPr>
          <a:xfrm>
            <a:off x="10179050" y="1558603"/>
            <a:ext cx="1557338" cy="427835"/>
          </a:xfrm>
          <a:prstGeom prst="rect">
            <a:avLst/>
          </a:prstGeom>
        </p:spPr>
        <p:txBody>
          <a:bodyPr/>
          <a:lstStyle>
            <a:lvl1pPr algn="ctr">
              <a:buNone/>
              <a:defRPr sz="1600">
                <a:latin typeface="微软雅黑" panose="020B0503020204020204" pitchFamily="34" charset="-122"/>
                <a:ea typeface="微软雅黑" panose="020B0503020204020204" pitchFamily="34" charset="-122"/>
              </a:defRPr>
            </a:lvl1pPr>
          </a:lstStyle>
          <a:p>
            <a:pPr lvl="0"/>
            <a:r>
              <a:rPr lang="zh-CN" altLang="en-US"/>
              <a:t>图片说明</a:t>
            </a:r>
          </a:p>
        </p:txBody>
      </p:sp>
      <p:sp>
        <p:nvSpPr>
          <p:cNvPr id="55" name="文本占位符 54">
            <a:extLst>
              <a:ext uri="{FF2B5EF4-FFF2-40B4-BE49-F238E27FC236}">
                <a16:creationId xmlns:a16="http://schemas.microsoft.com/office/drawing/2014/main" id="{85DB79A5-14E4-4DD6-894E-AD4BFE9714E4}"/>
              </a:ext>
            </a:extLst>
          </p:cNvPr>
          <p:cNvSpPr>
            <a:spLocks noGrp="1"/>
          </p:cNvSpPr>
          <p:nvPr>
            <p:ph type="body" sz="quarter" idx="13" hasCustomPrompt="1"/>
          </p:nvPr>
        </p:nvSpPr>
        <p:spPr>
          <a:xfrm>
            <a:off x="312419" y="1438802"/>
            <a:ext cx="5620029" cy="783698"/>
          </a:xfrm>
          <a:prstGeom prst="rect">
            <a:avLst/>
          </a:prstGeom>
        </p:spPr>
        <p:txBody>
          <a:bodyPr/>
          <a:lstStyle>
            <a:lvl1pPr>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a:t>在此分点说明你的观点</a:t>
            </a:r>
          </a:p>
        </p:txBody>
      </p:sp>
      <p:sp>
        <p:nvSpPr>
          <p:cNvPr id="56" name="文本占位符 54">
            <a:extLst>
              <a:ext uri="{FF2B5EF4-FFF2-40B4-BE49-F238E27FC236}">
                <a16:creationId xmlns:a16="http://schemas.microsoft.com/office/drawing/2014/main" id="{162E540B-ED3B-45DE-8D0D-AE6D7E3A2AAD}"/>
              </a:ext>
            </a:extLst>
          </p:cNvPr>
          <p:cNvSpPr>
            <a:spLocks noGrp="1"/>
          </p:cNvSpPr>
          <p:nvPr>
            <p:ph type="body" sz="quarter" idx="14" hasCustomPrompt="1"/>
          </p:nvPr>
        </p:nvSpPr>
        <p:spPr>
          <a:xfrm>
            <a:off x="312419" y="3129890"/>
            <a:ext cx="5620029" cy="783698"/>
          </a:xfrm>
          <a:prstGeom prst="rect">
            <a:avLst/>
          </a:prstGeom>
        </p:spPr>
        <p:txBody>
          <a:bodyPr/>
          <a:lstStyle>
            <a:lvl1pPr>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a:t>在此分点说明你的观点</a:t>
            </a:r>
          </a:p>
        </p:txBody>
      </p:sp>
      <p:sp>
        <p:nvSpPr>
          <p:cNvPr id="57" name="文本占位符 54">
            <a:extLst>
              <a:ext uri="{FF2B5EF4-FFF2-40B4-BE49-F238E27FC236}">
                <a16:creationId xmlns:a16="http://schemas.microsoft.com/office/drawing/2014/main" id="{E325B2D4-6804-47DD-ADE3-EB8B675A534B}"/>
              </a:ext>
            </a:extLst>
          </p:cNvPr>
          <p:cNvSpPr>
            <a:spLocks noGrp="1"/>
          </p:cNvSpPr>
          <p:nvPr>
            <p:ph type="body" sz="quarter" idx="15" hasCustomPrompt="1"/>
          </p:nvPr>
        </p:nvSpPr>
        <p:spPr>
          <a:xfrm>
            <a:off x="312419" y="4796724"/>
            <a:ext cx="5620029" cy="783698"/>
          </a:xfrm>
          <a:prstGeom prst="rect">
            <a:avLst/>
          </a:prstGeom>
        </p:spPr>
        <p:txBody>
          <a:bodyPr/>
          <a:lstStyle>
            <a:lvl1pPr>
              <a:buNone/>
              <a:defRPr sz="1600" b="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a:t>在此分点说明你的观点</a:t>
            </a:r>
          </a:p>
        </p:txBody>
      </p:sp>
    </p:spTree>
    <p:extLst>
      <p:ext uri="{BB962C8B-B14F-4D97-AF65-F5344CB8AC3E}">
        <p14:creationId xmlns:p14="http://schemas.microsoft.com/office/powerpoint/2010/main" val="317456019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0 -3.33333E-6 L -1 -3.33333E-6 " pathEditMode="relative" rAng="0" ptsTypes="AA">
                                      <p:cBhvr>
                                        <p:cTn id="6" dur="8000" fill="hold"/>
                                        <p:tgtEl>
                                          <p:spTgt spid="8"/>
                                        </p:tgtEl>
                                        <p:attrNameLst>
                                          <p:attrName>ppt_x</p:attrName>
                                          <p:attrName>ppt_y</p:attrName>
                                        </p:attrNameLst>
                                      </p:cBhvr>
                                      <p:rCtr x="-50000" y="0"/>
                                    </p:animMotion>
                                  </p:childTnLst>
                                </p:cTn>
                              </p:par>
                              <p:par>
                                <p:cTn id="7" presetID="35" presetClass="path" presetSubtype="0" repeatCount="indefinite" fill="hold" nodeType="withEffect">
                                  <p:stCondLst>
                                    <p:cond delay="0"/>
                                  </p:stCondLst>
                                  <p:childTnLst>
                                    <p:animMotion origin="layout" path="M 0 -3.33333E-6 L -1 -3.33333E-6 " pathEditMode="relative" rAng="0" ptsTypes="AA">
                                      <p:cBhvr>
                                        <p:cTn id="8" dur="7000" fill="hold"/>
                                        <p:tgtEl>
                                          <p:spTgt spid="14"/>
                                        </p:tgtEl>
                                        <p:attrNameLst>
                                          <p:attrName>ppt_x</p:attrName>
                                          <p:attrName>ppt_y</p:attrName>
                                        </p:attrNameLst>
                                      </p:cBhvr>
                                      <p:rCtr x="-50000" y="0"/>
                                    </p:animMotion>
                                  </p:childTnLst>
                                </p:cTn>
                              </p:par>
                              <p:par>
                                <p:cTn id="9" presetID="35" presetClass="path" presetSubtype="0" repeatCount="indefinite" fill="hold" nodeType="withEffect">
                                  <p:stCondLst>
                                    <p:cond delay="0"/>
                                  </p:stCondLst>
                                  <p:childTnLst>
                                    <p:animMotion origin="layout" path="M 0 -3.33333E-6 L -1 -3.33333E-6 " pathEditMode="relative" rAng="0" ptsTypes="AA">
                                      <p:cBhvr>
                                        <p:cTn id="10" dur="6000" fill="hold"/>
                                        <p:tgtEl>
                                          <p:spTgt spid="16"/>
                                        </p:tgtEl>
                                        <p:attrNameLst>
                                          <p:attrName>ppt_x</p:attrName>
                                          <p:attrName>ppt_y</p:attrName>
                                        </p:attrNameLst>
                                      </p:cBhvr>
                                      <p:rCtr x="-50000" y="0"/>
                                    </p:animMotion>
                                  </p:childTnLst>
                                </p:cTn>
                              </p:par>
                              <p:par>
                                <p:cTn id="11" presetID="35" presetClass="path" presetSubtype="0" repeatCount="indefinite" fill="hold" nodeType="withEffect">
                                  <p:stCondLst>
                                    <p:cond delay="0"/>
                                  </p:stCondLst>
                                  <p:childTnLst>
                                    <p:animMotion origin="layout" path="M 0 -3.33333E-6 L -1 -3.33333E-6 " pathEditMode="relative" rAng="0" ptsTypes="AA">
                                      <p:cBhvr>
                                        <p:cTn id="12" dur="9000" fill="hold"/>
                                        <p:tgtEl>
                                          <p:spTgt spid="18"/>
                                        </p:tgtEl>
                                        <p:attrNameLst>
                                          <p:attrName>ppt_x</p:attrName>
                                          <p:attrName>ppt_y</p:attrName>
                                        </p:attrNameLst>
                                      </p:cBhvr>
                                      <p:rCtr x="-50000" y="0"/>
                                    </p:animMotion>
                                  </p:childTnLst>
                                </p:cTn>
                              </p:par>
                              <p:par>
                                <p:cTn id="13" presetID="63" presetClass="path" presetSubtype="0" repeatCount="indefinite" fill="hold" nodeType="withEffect">
                                  <p:stCondLst>
                                    <p:cond delay="0"/>
                                  </p:stCondLst>
                                  <p:childTnLst>
                                    <p:animMotion origin="layout" path="M 0 3.7037E-6 L 1 3.7037E-6 " pathEditMode="relative" rAng="0" ptsTypes="AA">
                                      <p:cBhvr>
                                        <p:cTn id="14" dur="8000" fill="hold"/>
                                        <p:tgtEl>
                                          <p:spTgt spid="19"/>
                                        </p:tgtEl>
                                        <p:attrNameLst>
                                          <p:attrName>ppt_x</p:attrName>
                                          <p:attrName>ppt_y</p:attrName>
                                        </p:attrNameLst>
                                      </p:cBhvr>
                                      <p:rCtr x="50000" y="0"/>
                                    </p:animMotion>
                                  </p:childTnLst>
                                </p:cTn>
                              </p:par>
                              <p:par>
                                <p:cTn id="15" presetID="63" presetClass="path" presetSubtype="0" repeatCount="indefinite" fill="hold" nodeType="withEffect">
                                  <p:stCondLst>
                                    <p:cond delay="0"/>
                                  </p:stCondLst>
                                  <p:childTnLst>
                                    <p:animMotion origin="layout" path="M 0 3.7037E-6 L 1 3.7037E-6 " pathEditMode="relative" rAng="0" ptsTypes="AA">
                                      <p:cBhvr>
                                        <p:cTn id="16" dur="7000" fill="hold"/>
                                        <p:tgtEl>
                                          <p:spTgt spid="22"/>
                                        </p:tgtEl>
                                        <p:attrNameLst>
                                          <p:attrName>ppt_x</p:attrName>
                                          <p:attrName>ppt_y</p:attrName>
                                        </p:attrNameLst>
                                      </p:cBhvr>
                                      <p:rCtr x="50000" y="0"/>
                                    </p:animMotion>
                                  </p:childTnLst>
                                </p:cTn>
                              </p:par>
                              <p:par>
                                <p:cTn id="17" presetID="63" presetClass="path" presetSubtype="0" repeatCount="indefinite" fill="hold" nodeType="withEffect">
                                  <p:stCondLst>
                                    <p:cond delay="0"/>
                                  </p:stCondLst>
                                  <p:childTnLst>
                                    <p:animMotion origin="layout" path="M 0 3.7037E-6 L 1 3.7037E-6 " pathEditMode="relative" rAng="0" ptsTypes="AA">
                                      <p:cBhvr>
                                        <p:cTn id="18" dur="6000" fill="hold"/>
                                        <p:tgtEl>
                                          <p:spTgt spid="25"/>
                                        </p:tgtEl>
                                        <p:attrNameLst>
                                          <p:attrName>ppt_x</p:attrName>
                                          <p:attrName>ppt_y</p:attrName>
                                        </p:attrNameLst>
                                      </p:cBhvr>
                                      <p:rCtr x="50000" y="0"/>
                                    </p:animMotion>
                                  </p:childTnLst>
                                </p:cTn>
                              </p:par>
                              <p:par>
                                <p:cTn id="19" presetID="63" presetClass="path" presetSubtype="0" repeatCount="indefinite" fill="hold" nodeType="withEffect">
                                  <p:stCondLst>
                                    <p:cond delay="0"/>
                                  </p:stCondLst>
                                  <p:childTnLst>
                                    <p:animMotion origin="layout" path="M 0 3.7037E-6 L 1 3.7037E-6 " pathEditMode="relative" rAng="0" ptsTypes="AA">
                                      <p:cBhvr>
                                        <p:cTn id="20" dur="9000" fill="hold"/>
                                        <p:tgtEl>
                                          <p:spTgt spid="28"/>
                                        </p:tgtEl>
                                        <p:attrNameLst>
                                          <p:attrName>ppt_x</p:attrName>
                                          <p:attrName>ppt_y</p:attrName>
                                        </p:attrNameLst>
                                      </p:cBhvr>
                                      <p:rCtr x="50000" y="0"/>
                                    </p:animMotion>
                                  </p:childTnLst>
                                </p:cTn>
                              </p:par>
                              <p:par>
                                <p:cTn id="21" presetID="2" presetClass="entr" presetSubtype="8" decel="10000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 calcmode="lin" valueType="num">
                                      <p:cBhvr additive="base">
                                        <p:cTn id="27"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3">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10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fill="hold"/>
                                        <p:tgtEl>
                                          <p:spTgt spid="40"/>
                                        </p:tgtEl>
                                        <p:attrNameLst>
                                          <p:attrName>ppt_x</p:attrName>
                                        </p:attrNameLst>
                                      </p:cBhvr>
                                      <p:tavLst>
                                        <p:tav tm="0">
                                          <p:val>
                                            <p:strVal val="0-#ppt_w/2"/>
                                          </p:val>
                                        </p:tav>
                                        <p:tav tm="100000">
                                          <p:val>
                                            <p:strVal val="#ppt_x"/>
                                          </p:val>
                                        </p:tav>
                                      </p:tavLst>
                                    </p:anim>
                                    <p:anim calcmode="lin" valueType="num">
                                      <p:cBhvr additive="base">
                                        <p:cTn id="36" dur="500" fill="hold"/>
                                        <p:tgtEl>
                                          <p:spTgt spid="40"/>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20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0-#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1+#ppt_w/2"/>
                                          </p:val>
                                        </p:tav>
                                        <p:tav tm="100000">
                                          <p:val>
                                            <p:strVal val="#ppt_x"/>
                                          </p:val>
                                        </p:tav>
                                      </p:tavLst>
                                    </p:anim>
                                    <p:anim calcmode="lin" valueType="num">
                                      <p:cBhvr additive="base">
                                        <p:cTn id="48" dur="500" fill="hold"/>
                                        <p:tgtEl>
                                          <p:spTgt spid="51"/>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1+#ppt_w/2"/>
                                          </p:val>
                                        </p:tav>
                                        <p:tav tm="100000">
                                          <p:val>
                                            <p:strVal val="#ppt_x"/>
                                          </p:val>
                                        </p:tav>
                                      </p:tavLst>
                                    </p:anim>
                                    <p:anim calcmode="lin" valueType="num">
                                      <p:cBhvr additive="base">
                                        <p:cTn id="52" dur="500" fill="hold"/>
                                        <p:tgtEl>
                                          <p:spTgt spid="53"/>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p:stCondLst>
                                    <p:cond delay="0"/>
                                  </p:stCondLst>
                                  <p:childTnLst>
                                    <p:set>
                                      <p:cBhvr>
                                        <p:cTn id="54" dur="1" fill="hold">
                                          <p:stCondLst>
                                            <p:cond delay="0"/>
                                          </p:stCondLst>
                                        </p:cTn>
                                        <p:tgtEl>
                                          <p:spTgt spid="55">
                                            <p:txEl>
                                              <p:pRg st="0" end="0"/>
                                            </p:txEl>
                                          </p:spTgt>
                                        </p:tgtEl>
                                        <p:attrNameLst>
                                          <p:attrName>style.visibility</p:attrName>
                                        </p:attrNameLst>
                                      </p:cBhvr>
                                      <p:to>
                                        <p:strVal val="visible"/>
                                      </p:to>
                                    </p:set>
                                    <p:anim calcmode="lin" valueType="num">
                                      <p:cBhvr additive="base">
                                        <p:cTn id="55"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5">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p:stCondLst>
                                    <p:cond delay="100"/>
                                  </p:stCondLst>
                                  <p:childTnLst>
                                    <p:set>
                                      <p:cBhvr>
                                        <p:cTn id="58" dur="1" fill="hold">
                                          <p:stCondLst>
                                            <p:cond delay="0"/>
                                          </p:stCondLst>
                                        </p:cTn>
                                        <p:tgtEl>
                                          <p:spTgt spid="56">
                                            <p:txEl>
                                              <p:pRg st="0" end="0"/>
                                            </p:txEl>
                                          </p:spTgt>
                                        </p:tgtEl>
                                        <p:attrNameLst>
                                          <p:attrName>style.visibility</p:attrName>
                                        </p:attrNameLst>
                                      </p:cBhvr>
                                      <p:to>
                                        <p:strVal val="visible"/>
                                      </p:to>
                                    </p:set>
                                    <p:anim calcmode="lin" valueType="num">
                                      <p:cBhvr additive="base">
                                        <p:cTn id="59" dur="500" fill="hold"/>
                                        <p:tgtEl>
                                          <p:spTgt spid="56">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56">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8" decel="100000" fill="hold" grpId="0" nodeType="withEffect">
                                  <p:stCondLst>
                                    <p:cond delay="200"/>
                                  </p:stCondLst>
                                  <p:childTnLst>
                                    <p:set>
                                      <p:cBhvr>
                                        <p:cTn id="62" dur="1" fill="hold">
                                          <p:stCondLst>
                                            <p:cond delay="0"/>
                                          </p:stCondLst>
                                        </p:cTn>
                                        <p:tgtEl>
                                          <p:spTgt spid="57">
                                            <p:txEl>
                                              <p:pRg st="0" end="0"/>
                                            </p:txEl>
                                          </p:spTgt>
                                        </p:tgtEl>
                                        <p:attrNameLst>
                                          <p:attrName>style.visibility</p:attrName>
                                        </p:attrNameLst>
                                      </p:cBhvr>
                                      <p:to>
                                        <p:strVal val="visible"/>
                                      </p:to>
                                    </p:set>
                                    <p:anim calcmode="lin" valueType="num">
                                      <p:cBhvr additive="base">
                                        <p:cTn id="63" dur="500" fill="hold"/>
                                        <p:tgtEl>
                                          <p:spTgt spid="57">
                                            <p:txEl>
                                              <p:pRg st="0" end="0"/>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51" grpId="0" animBg="1"/>
      <p:bldP spid="53" grpId="0">
        <p:tmplLst>
          <p:tmpl>
            <p:tnLst>
              <p:par>
                <p:cTn presetID="2" presetClass="entr" presetSubtype="2"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8" decel="100000" fill="hold" nodeType="withEffect">
                  <p:stCondLst>
                    <p:cond delay="10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0-#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7" grpId="0" build="p">
        <p:tmplLst>
          <p:tmpl lvl="1">
            <p:tnLst>
              <p:par>
                <p:cTn presetID="2" presetClass="entr" presetSubtype="8" decel="100000" fill="hold" nodeType="withEffect">
                  <p:stCondLst>
                    <p:cond delay="2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0-#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格数据展示">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1D6DD6E-4421-4162-87D1-C9E17C2F8B82}"/>
              </a:ext>
            </a:extLst>
          </p:cNvPr>
          <p:cNvGrpSpPr/>
          <p:nvPr userDrawn="1"/>
        </p:nvGrpSpPr>
        <p:grpSpPr>
          <a:xfrm>
            <a:off x="0" y="260607"/>
            <a:ext cx="24384000" cy="450850"/>
            <a:chOff x="0" y="473075"/>
            <a:chExt cx="24384000" cy="450850"/>
          </a:xfrm>
        </p:grpSpPr>
        <p:pic>
          <p:nvPicPr>
            <p:cNvPr id="6" name="图形 5">
              <a:extLst>
                <a:ext uri="{FF2B5EF4-FFF2-40B4-BE49-F238E27FC236}">
                  <a16:creationId xmlns:a16="http://schemas.microsoft.com/office/drawing/2014/main" id="{9D35B0FF-796B-42B0-8B6D-82C1DCE332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7" name="图形 6">
              <a:extLst>
                <a:ext uri="{FF2B5EF4-FFF2-40B4-BE49-F238E27FC236}">
                  <a16:creationId xmlns:a16="http://schemas.microsoft.com/office/drawing/2014/main" id="{D0306ECE-658C-49EF-9BF6-EC9E19BF5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14" name="组合 13">
            <a:extLst>
              <a:ext uri="{FF2B5EF4-FFF2-40B4-BE49-F238E27FC236}">
                <a16:creationId xmlns:a16="http://schemas.microsoft.com/office/drawing/2014/main" id="{088EA670-3810-4200-8372-D6BACE2BA058}"/>
              </a:ext>
            </a:extLst>
          </p:cNvPr>
          <p:cNvGrpSpPr/>
          <p:nvPr userDrawn="1"/>
        </p:nvGrpSpPr>
        <p:grpSpPr>
          <a:xfrm>
            <a:off x="0" y="314582"/>
            <a:ext cx="24384000" cy="342900"/>
            <a:chOff x="0" y="3625850"/>
            <a:chExt cx="24384000" cy="342900"/>
          </a:xfrm>
        </p:grpSpPr>
        <p:pic>
          <p:nvPicPr>
            <p:cNvPr id="5" name="图形 4">
              <a:extLst>
                <a:ext uri="{FF2B5EF4-FFF2-40B4-BE49-F238E27FC236}">
                  <a16:creationId xmlns:a16="http://schemas.microsoft.com/office/drawing/2014/main" id="{FC37DBF3-32B1-4A8C-A28B-8B974A3C16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13" name="图形 12">
              <a:extLst>
                <a:ext uri="{FF2B5EF4-FFF2-40B4-BE49-F238E27FC236}">
                  <a16:creationId xmlns:a16="http://schemas.microsoft.com/office/drawing/2014/main" id="{6E44DDA8-B4CA-4195-9737-BA6AC0C813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16" name="组合 15">
            <a:extLst>
              <a:ext uri="{FF2B5EF4-FFF2-40B4-BE49-F238E27FC236}">
                <a16:creationId xmlns:a16="http://schemas.microsoft.com/office/drawing/2014/main" id="{51E26470-B5D7-4AF0-A38D-1155C152ACE9}"/>
              </a:ext>
            </a:extLst>
          </p:cNvPr>
          <p:cNvGrpSpPr/>
          <p:nvPr userDrawn="1"/>
        </p:nvGrpSpPr>
        <p:grpSpPr>
          <a:xfrm>
            <a:off x="0" y="247907"/>
            <a:ext cx="24384000" cy="476250"/>
            <a:chOff x="0" y="3429000"/>
            <a:chExt cx="24384000" cy="476250"/>
          </a:xfrm>
        </p:grpSpPr>
        <p:pic>
          <p:nvPicPr>
            <p:cNvPr id="4" name="图形 3">
              <a:extLst>
                <a:ext uri="{FF2B5EF4-FFF2-40B4-BE49-F238E27FC236}">
                  <a16:creationId xmlns:a16="http://schemas.microsoft.com/office/drawing/2014/main" id="{55E47E82-D29E-4E20-911B-1D43A857E6A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15" name="图形 14">
              <a:extLst>
                <a:ext uri="{FF2B5EF4-FFF2-40B4-BE49-F238E27FC236}">
                  <a16:creationId xmlns:a16="http://schemas.microsoft.com/office/drawing/2014/main" id="{A7C64F56-2F47-48CF-ADD6-5C3C4EE9005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18" name="组合 17">
            <a:extLst>
              <a:ext uri="{FF2B5EF4-FFF2-40B4-BE49-F238E27FC236}">
                <a16:creationId xmlns:a16="http://schemas.microsoft.com/office/drawing/2014/main" id="{F6460D70-71B3-4F3D-83D4-E94F24C12161}"/>
              </a:ext>
            </a:extLst>
          </p:cNvPr>
          <p:cNvGrpSpPr/>
          <p:nvPr userDrawn="1"/>
        </p:nvGrpSpPr>
        <p:grpSpPr>
          <a:xfrm>
            <a:off x="0" y="260607"/>
            <a:ext cx="24384000" cy="450850"/>
            <a:chOff x="0" y="1793875"/>
            <a:chExt cx="24384000" cy="450850"/>
          </a:xfrm>
        </p:grpSpPr>
        <p:pic>
          <p:nvPicPr>
            <p:cNvPr id="3" name="图形 2">
              <a:extLst>
                <a:ext uri="{FF2B5EF4-FFF2-40B4-BE49-F238E27FC236}">
                  <a16:creationId xmlns:a16="http://schemas.microsoft.com/office/drawing/2014/main" id="{297091E8-8929-41CC-97F8-6D99B541E15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17" name="图形 16">
              <a:extLst>
                <a:ext uri="{FF2B5EF4-FFF2-40B4-BE49-F238E27FC236}">
                  <a16:creationId xmlns:a16="http://schemas.microsoft.com/office/drawing/2014/main" id="{D9C058AC-1EC0-4709-89A0-39F05AFDE4D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grpSp>
        <p:nvGrpSpPr>
          <p:cNvPr id="19" name="组合 18">
            <a:extLst>
              <a:ext uri="{FF2B5EF4-FFF2-40B4-BE49-F238E27FC236}">
                <a16:creationId xmlns:a16="http://schemas.microsoft.com/office/drawing/2014/main" id="{E97A737B-7FC7-441C-9024-790C0CEB70C5}"/>
              </a:ext>
            </a:extLst>
          </p:cNvPr>
          <p:cNvGrpSpPr/>
          <p:nvPr userDrawn="1"/>
        </p:nvGrpSpPr>
        <p:grpSpPr>
          <a:xfrm>
            <a:off x="-12192000" y="6092568"/>
            <a:ext cx="24384000" cy="450850"/>
            <a:chOff x="0" y="473075"/>
            <a:chExt cx="24384000" cy="450850"/>
          </a:xfrm>
        </p:grpSpPr>
        <p:pic>
          <p:nvPicPr>
            <p:cNvPr id="20" name="图形 19">
              <a:extLst>
                <a:ext uri="{FF2B5EF4-FFF2-40B4-BE49-F238E27FC236}">
                  <a16:creationId xmlns:a16="http://schemas.microsoft.com/office/drawing/2014/main" id="{E35F8C69-A109-4652-A13E-6BD07EB872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21" name="图形 20">
              <a:extLst>
                <a:ext uri="{FF2B5EF4-FFF2-40B4-BE49-F238E27FC236}">
                  <a16:creationId xmlns:a16="http://schemas.microsoft.com/office/drawing/2014/main" id="{EA167359-FFD5-40BC-9B7E-EC769A40D4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22" name="组合 21">
            <a:extLst>
              <a:ext uri="{FF2B5EF4-FFF2-40B4-BE49-F238E27FC236}">
                <a16:creationId xmlns:a16="http://schemas.microsoft.com/office/drawing/2014/main" id="{15640CD9-7612-490A-A79D-2D3006FC716A}"/>
              </a:ext>
            </a:extLst>
          </p:cNvPr>
          <p:cNvGrpSpPr/>
          <p:nvPr userDrawn="1"/>
        </p:nvGrpSpPr>
        <p:grpSpPr>
          <a:xfrm>
            <a:off x="-12192000" y="6146543"/>
            <a:ext cx="24384000" cy="342900"/>
            <a:chOff x="0" y="3625850"/>
            <a:chExt cx="24384000" cy="342900"/>
          </a:xfrm>
        </p:grpSpPr>
        <p:pic>
          <p:nvPicPr>
            <p:cNvPr id="23" name="图形 22">
              <a:extLst>
                <a:ext uri="{FF2B5EF4-FFF2-40B4-BE49-F238E27FC236}">
                  <a16:creationId xmlns:a16="http://schemas.microsoft.com/office/drawing/2014/main" id="{6CC4DCA6-5E30-4A75-81BE-7E2C4559382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24" name="图形 23">
              <a:extLst>
                <a:ext uri="{FF2B5EF4-FFF2-40B4-BE49-F238E27FC236}">
                  <a16:creationId xmlns:a16="http://schemas.microsoft.com/office/drawing/2014/main" id="{DBDAAAEC-9FE1-4F7E-9D93-FF107C860E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25" name="组合 24">
            <a:extLst>
              <a:ext uri="{FF2B5EF4-FFF2-40B4-BE49-F238E27FC236}">
                <a16:creationId xmlns:a16="http://schemas.microsoft.com/office/drawing/2014/main" id="{99C111AF-68BE-413A-9FA1-5A1A615E421F}"/>
              </a:ext>
            </a:extLst>
          </p:cNvPr>
          <p:cNvGrpSpPr/>
          <p:nvPr userDrawn="1"/>
        </p:nvGrpSpPr>
        <p:grpSpPr>
          <a:xfrm>
            <a:off x="-12192000" y="6079868"/>
            <a:ext cx="24384000" cy="476250"/>
            <a:chOff x="0" y="3429000"/>
            <a:chExt cx="24384000" cy="476250"/>
          </a:xfrm>
        </p:grpSpPr>
        <p:pic>
          <p:nvPicPr>
            <p:cNvPr id="26" name="图形 25">
              <a:extLst>
                <a:ext uri="{FF2B5EF4-FFF2-40B4-BE49-F238E27FC236}">
                  <a16:creationId xmlns:a16="http://schemas.microsoft.com/office/drawing/2014/main" id="{3C1B51A0-5526-4BDC-ADE5-438E122815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27" name="图形 26">
              <a:extLst>
                <a:ext uri="{FF2B5EF4-FFF2-40B4-BE49-F238E27FC236}">
                  <a16:creationId xmlns:a16="http://schemas.microsoft.com/office/drawing/2014/main" id="{C6A27040-CC51-4F74-BC51-E4D9473B42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28" name="组合 27">
            <a:extLst>
              <a:ext uri="{FF2B5EF4-FFF2-40B4-BE49-F238E27FC236}">
                <a16:creationId xmlns:a16="http://schemas.microsoft.com/office/drawing/2014/main" id="{E82C9649-1501-433F-A364-E861CDD5138F}"/>
              </a:ext>
            </a:extLst>
          </p:cNvPr>
          <p:cNvGrpSpPr/>
          <p:nvPr userDrawn="1"/>
        </p:nvGrpSpPr>
        <p:grpSpPr>
          <a:xfrm>
            <a:off x="-12192000" y="6092568"/>
            <a:ext cx="24384000" cy="450850"/>
            <a:chOff x="0" y="1793875"/>
            <a:chExt cx="24384000" cy="450850"/>
          </a:xfrm>
        </p:grpSpPr>
        <p:pic>
          <p:nvPicPr>
            <p:cNvPr id="29" name="图形 28">
              <a:extLst>
                <a:ext uri="{FF2B5EF4-FFF2-40B4-BE49-F238E27FC236}">
                  <a16:creationId xmlns:a16="http://schemas.microsoft.com/office/drawing/2014/main" id="{312AFAD0-3DA5-4868-ADF5-CF34CEA9007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30" name="图形 29">
              <a:extLst>
                <a:ext uri="{FF2B5EF4-FFF2-40B4-BE49-F238E27FC236}">
                  <a16:creationId xmlns:a16="http://schemas.microsoft.com/office/drawing/2014/main" id="{A5F1863D-B877-4A34-A526-1B4A946BCF2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pic>
        <p:nvPicPr>
          <p:cNvPr id="31" name="图形 30">
            <a:extLst>
              <a:ext uri="{FF2B5EF4-FFF2-40B4-BE49-F238E27FC236}">
                <a16:creationId xmlns:a16="http://schemas.microsoft.com/office/drawing/2014/main" id="{36A45442-2C52-4526-8231-B4943640094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 y="243135"/>
            <a:ext cx="3295650" cy="481022"/>
          </a:xfrm>
          <a:prstGeom prst="rect">
            <a:avLst/>
          </a:prstGeom>
        </p:spPr>
      </p:pic>
      <p:sp>
        <p:nvSpPr>
          <p:cNvPr id="33" name="文本占位符 32">
            <a:extLst>
              <a:ext uri="{FF2B5EF4-FFF2-40B4-BE49-F238E27FC236}">
                <a16:creationId xmlns:a16="http://schemas.microsoft.com/office/drawing/2014/main" id="{EA5F9A8D-A77A-45B7-986C-AD5D1391D12D}"/>
              </a:ext>
            </a:extLst>
          </p:cNvPr>
          <p:cNvSpPr>
            <a:spLocks noGrp="1"/>
          </p:cNvSpPr>
          <p:nvPr>
            <p:ph type="body" sz="quarter" idx="10" hasCustomPrompt="1"/>
          </p:nvPr>
        </p:nvSpPr>
        <p:spPr>
          <a:xfrm>
            <a:off x="0" y="286960"/>
            <a:ext cx="2438400" cy="468312"/>
          </a:xfrm>
          <a:prstGeom prst="rect">
            <a:avLst/>
          </a:prstGeom>
        </p:spPr>
        <p:txBody>
          <a:bodyPr/>
          <a:lstStyle>
            <a:lvl1pPr>
              <a:buNone/>
              <a:defRPr sz="2400" b="1">
                <a:solidFill>
                  <a:srgbClr val="36BDCE"/>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grpSp>
        <p:nvGrpSpPr>
          <p:cNvPr id="36" name="图形 8">
            <a:extLst>
              <a:ext uri="{FF2B5EF4-FFF2-40B4-BE49-F238E27FC236}">
                <a16:creationId xmlns:a16="http://schemas.microsoft.com/office/drawing/2014/main" id="{603E08D2-202B-4F7E-A5AB-C118C68AC2DF}"/>
              </a:ext>
            </a:extLst>
          </p:cNvPr>
          <p:cNvGrpSpPr/>
          <p:nvPr/>
        </p:nvGrpSpPr>
        <p:grpSpPr>
          <a:xfrm>
            <a:off x="577597" y="1587166"/>
            <a:ext cx="2603754" cy="3963067"/>
            <a:chOff x="691897" y="1447466"/>
            <a:chExt cx="2603754" cy="3963067"/>
          </a:xfrm>
        </p:grpSpPr>
        <p:sp>
          <p:nvSpPr>
            <p:cNvPr id="37" name="任意多边形: 形状 36">
              <a:extLst>
                <a:ext uri="{FF2B5EF4-FFF2-40B4-BE49-F238E27FC236}">
                  <a16:creationId xmlns:a16="http://schemas.microsoft.com/office/drawing/2014/main" id="{1703075B-DAC5-421F-B31F-758660028BB6}"/>
                </a:ext>
              </a:extLst>
            </p:cNvPr>
            <p:cNvSpPr/>
            <p:nvPr/>
          </p:nvSpPr>
          <p:spPr>
            <a:xfrm>
              <a:off x="691897" y="1447466"/>
              <a:ext cx="2604392" cy="447360"/>
            </a:xfrm>
            <a:custGeom>
              <a:avLst/>
              <a:gdLst>
                <a:gd name="connsiteX0" fmla="*/ 0 w 2604392"/>
                <a:gd name="connsiteY0" fmla="*/ 0 h 447360"/>
                <a:gd name="connsiteX1" fmla="*/ 2604392 w 2604392"/>
                <a:gd name="connsiteY1" fmla="*/ 0 h 447360"/>
                <a:gd name="connsiteX2" fmla="*/ 2604392 w 2604392"/>
                <a:gd name="connsiteY2" fmla="*/ 447361 h 447360"/>
                <a:gd name="connsiteX3" fmla="*/ 0 w 2604392"/>
                <a:gd name="connsiteY3" fmla="*/ 447361 h 447360"/>
              </a:gdLst>
              <a:ahLst/>
              <a:cxnLst>
                <a:cxn ang="0">
                  <a:pos x="connsiteX0" y="connsiteY0"/>
                </a:cxn>
                <a:cxn ang="0">
                  <a:pos x="connsiteX1" y="connsiteY1"/>
                </a:cxn>
                <a:cxn ang="0">
                  <a:pos x="connsiteX2" y="connsiteY2"/>
                </a:cxn>
                <a:cxn ang="0">
                  <a:pos x="connsiteX3" y="connsiteY3"/>
                </a:cxn>
              </a:cxnLst>
              <a:rect l="l" t="t" r="r" b="b"/>
              <a:pathLst>
                <a:path w="2604392" h="447360">
                  <a:moveTo>
                    <a:pt x="0" y="0"/>
                  </a:moveTo>
                  <a:lnTo>
                    <a:pt x="2604392" y="0"/>
                  </a:lnTo>
                  <a:lnTo>
                    <a:pt x="2604392" y="447361"/>
                  </a:lnTo>
                  <a:lnTo>
                    <a:pt x="0" y="447361"/>
                  </a:lnTo>
                  <a:close/>
                </a:path>
              </a:pathLst>
            </a:custGeom>
            <a:solidFill>
              <a:srgbClr val="A1A1A1"/>
            </a:solidFill>
            <a:ln w="6373" cap="flat">
              <a:noFill/>
              <a:prstDash val="solid"/>
              <a:miter/>
            </a:ln>
          </p:spPr>
          <p:txBody>
            <a:bodyPr rtlCol="0" anchor="ctr"/>
            <a:lstStyle/>
            <a:p>
              <a:endParaRPr lang="zh-CN" altLang="en-US"/>
            </a:p>
          </p:txBody>
        </p:sp>
        <p:grpSp>
          <p:nvGrpSpPr>
            <p:cNvPr id="38" name="图形 8">
              <a:extLst>
                <a:ext uri="{FF2B5EF4-FFF2-40B4-BE49-F238E27FC236}">
                  <a16:creationId xmlns:a16="http://schemas.microsoft.com/office/drawing/2014/main" id="{603E08D2-202B-4F7E-A5AB-C118C68AC2DF}"/>
                </a:ext>
              </a:extLst>
            </p:cNvPr>
            <p:cNvGrpSpPr/>
            <p:nvPr/>
          </p:nvGrpSpPr>
          <p:grpSpPr>
            <a:xfrm>
              <a:off x="691897" y="1447466"/>
              <a:ext cx="447360" cy="447360"/>
              <a:chOff x="691897" y="1447466"/>
              <a:chExt cx="447360" cy="447360"/>
            </a:xfrm>
          </p:grpSpPr>
          <p:sp>
            <p:nvSpPr>
              <p:cNvPr id="39" name="任意多边形: 形状 38">
                <a:extLst>
                  <a:ext uri="{FF2B5EF4-FFF2-40B4-BE49-F238E27FC236}">
                    <a16:creationId xmlns:a16="http://schemas.microsoft.com/office/drawing/2014/main" id="{241DD3EE-636C-4EBF-9453-E585417AA79A}"/>
                  </a:ext>
                </a:extLst>
              </p:cNvPr>
              <p:cNvSpPr/>
              <p:nvPr/>
            </p:nvSpPr>
            <p:spPr>
              <a:xfrm>
                <a:off x="691897" y="1447466"/>
                <a:ext cx="447360" cy="447360"/>
              </a:xfrm>
              <a:custGeom>
                <a:avLst/>
                <a:gdLst>
                  <a:gd name="connsiteX0" fmla="*/ 0 w 447360"/>
                  <a:gd name="connsiteY0" fmla="*/ 0 h 447360"/>
                  <a:gd name="connsiteX1" fmla="*/ 447361 w 447360"/>
                  <a:gd name="connsiteY1" fmla="*/ 0 h 447360"/>
                  <a:gd name="connsiteX2" fmla="*/ 447361 w 447360"/>
                  <a:gd name="connsiteY2" fmla="*/ 447361 h 447360"/>
                  <a:gd name="connsiteX3" fmla="*/ 0 w 447360"/>
                  <a:gd name="connsiteY3" fmla="*/ 447361 h 447360"/>
                </a:gdLst>
                <a:ahLst/>
                <a:cxnLst>
                  <a:cxn ang="0">
                    <a:pos x="connsiteX0" y="connsiteY0"/>
                  </a:cxn>
                  <a:cxn ang="0">
                    <a:pos x="connsiteX1" y="connsiteY1"/>
                  </a:cxn>
                  <a:cxn ang="0">
                    <a:pos x="connsiteX2" y="connsiteY2"/>
                  </a:cxn>
                  <a:cxn ang="0">
                    <a:pos x="connsiteX3" y="connsiteY3"/>
                  </a:cxn>
                </a:cxnLst>
                <a:rect l="l" t="t" r="r" b="b"/>
                <a:pathLst>
                  <a:path w="447360" h="447360">
                    <a:moveTo>
                      <a:pt x="0" y="0"/>
                    </a:moveTo>
                    <a:lnTo>
                      <a:pt x="447361" y="0"/>
                    </a:lnTo>
                    <a:lnTo>
                      <a:pt x="447361" y="447361"/>
                    </a:lnTo>
                    <a:lnTo>
                      <a:pt x="0" y="447361"/>
                    </a:lnTo>
                    <a:close/>
                  </a:path>
                </a:pathLst>
              </a:custGeom>
              <a:solidFill>
                <a:srgbClr val="1B1B1B"/>
              </a:solidFill>
              <a:ln w="6373"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D63C133F-9493-419B-8B7D-C4E7F1DEF0D7}"/>
                  </a:ext>
                </a:extLst>
              </p:cNvPr>
              <p:cNvSpPr/>
              <p:nvPr/>
            </p:nvSpPr>
            <p:spPr>
              <a:xfrm>
                <a:off x="798472" y="1481927"/>
                <a:ext cx="100831" cy="100831"/>
              </a:xfrm>
              <a:custGeom>
                <a:avLst/>
                <a:gdLst>
                  <a:gd name="connsiteX0" fmla="*/ 100832 w 100831"/>
                  <a:gd name="connsiteY0" fmla="*/ 50416 h 100831"/>
                  <a:gd name="connsiteX1" fmla="*/ 50416 w 100831"/>
                  <a:gd name="connsiteY1" fmla="*/ 100832 h 100831"/>
                  <a:gd name="connsiteX2" fmla="*/ 0 w 100831"/>
                  <a:gd name="connsiteY2" fmla="*/ 50416 h 100831"/>
                  <a:gd name="connsiteX3" fmla="*/ 50416 w 100831"/>
                  <a:gd name="connsiteY3" fmla="*/ 0 h 100831"/>
                  <a:gd name="connsiteX4" fmla="*/ 100832 w 100831"/>
                  <a:gd name="connsiteY4" fmla="*/ 50416 h 10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31" h="100831">
                    <a:moveTo>
                      <a:pt x="100832" y="50416"/>
                    </a:moveTo>
                    <a:cubicBezTo>
                      <a:pt x="100832" y="78260"/>
                      <a:pt x="78260" y="100832"/>
                      <a:pt x="50416" y="100832"/>
                    </a:cubicBezTo>
                    <a:cubicBezTo>
                      <a:pt x="22572" y="100832"/>
                      <a:pt x="0" y="78260"/>
                      <a:pt x="0" y="50416"/>
                    </a:cubicBezTo>
                    <a:cubicBezTo>
                      <a:pt x="0" y="22572"/>
                      <a:pt x="22572" y="0"/>
                      <a:pt x="50416" y="0"/>
                    </a:cubicBezTo>
                    <a:cubicBezTo>
                      <a:pt x="78260" y="0"/>
                      <a:pt x="100832" y="22572"/>
                      <a:pt x="100832" y="50416"/>
                    </a:cubicBezTo>
                    <a:close/>
                  </a:path>
                </a:pathLst>
              </a:custGeom>
              <a:solidFill>
                <a:srgbClr val="FFFFFF"/>
              </a:solidFill>
              <a:ln w="6373"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01218926-650E-4FD3-A16B-B04B6E9C4A2A}"/>
                  </a:ext>
                </a:extLst>
              </p:cNvPr>
              <p:cNvSpPr/>
              <p:nvPr/>
            </p:nvSpPr>
            <p:spPr>
              <a:xfrm>
                <a:off x="961845" y="1481927"/>
                <a:ext cx="100831" cy="100831"/>
              </a:xfrm>
              <a:custGeom>
                <a:avLst/>
                <a:gdLst>
                  <a:gd name="connsiteX0" fmla="*/ 100832 w 100831"/>
                  <a:gd name="connsiteY0" fmla="*/ 50416 h 100831"/>
                  <a:gd name="connsiteX1" fmla="*/ 50416 w 100831"/>
                  <a:gd name="connsiteY1" fmla="*/ 100832 h 100831"/>
                  <a:gd name="connsiteX2" fmla="*/ 0 w 100831"/>
                  <a:gd name="connsiteY2" fmla="*/ 50416 h 100831"/>
                  <a:gd name="connsiteX3" fmla="*/ 50416 w 100831"/>
                  <a:gd name="connsiteY3" fmla="*/ 0 h 100831"/>
                  <a:gd name="connsiteX4" fmla="*/ 100832 w 100831"/>
                  <a:gd name="connsiteY4" fmla="*/ 50416 h 10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31" h="100831">
                    <a:moveTo>
                      <a:pt x="100832" y="50416"/>
                    </a:moveTo>
                    <a:cubicBezTo>
                      <a:pt x="100832" y="78260"/>
                      <a:pt x="78260" y="100832"/>
                      <a:pt x="50416" y="100832"/>
                    </a:cubicBezTo>
                    <a:cubicBezTo>
                      <a:pt x="22572" y="100832"/>
                      <a:pt x="0" y="78260"/>
                      <a:pt x="0" y="50416"/>
                    </a:cubicBezTo>
                    <a:cubicBezTo>
                      <a:pt x="0" y="22572"/>
                      <a:pt x="22572" y="0"/>
                      <a:pt x="50416" y="0"/>
                    </a:cubicBezTo>
                    <a:cubicBezTo>
                      <a:pt x="78260" y="0"/>
                      <a:pt x="100832" y="22572"/>
                      <a:pt x="100832" y="50416"/>
                    </a:cubicBezTo>
                    <a:close/>
                  </a:path>
                </a:pathLst>
              </a:custGeom>
              <a:solidFill>
                <a:srgbClr val="FFFFFF"/>
              </a:solidFill>
              <a:ln w="6373"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C7A41F5F-D871-48D9-B565-B3340E66903B}"/>
                  </a:ext>
                </a:extLst>
              </p:cNvPr>
              <p:cNvSpPr/>
              <p:nvPr/>
            </p:nvSpPr>
            <p:spPr>
              <a:xfrm>
                <a:off x="761458" y="1615306"/>
                <a:ext cx="336318" cy="231657"/>
              </a:xfrm>
              <a:custGeom>
                <a:avLst/>
                <a:gdLst>
                  <a:gd name="connsiteX0" fmla="*/ 0 w 336318"/>
                  <a:gd name="connsiteY0" fmla="*/ 0 h 231657"/>
                  <a:gd name="connsiteX1" fmla="*/ 336318 w 336318"/>
                  <a:gd name="connsiteY1" fmla="*/ 0 h 231657"/>
                  <a:gd name="connsiteX2" fmla="*/ 336318 w 336318"/>
                  <a:gd name="connsiteY2" fmla="*/ 231658 h 231657"/>
                  <a:gd name="connsiteX3" fmla="*/ 266757 w 336318"/>
                  <a:gd name="connsiteY3" fmla="*/ 231658 h 231657"/>
                  <a:gd name="connsiteX4" fmla="*/ 266757 w 336318"/>
                  <a:gd name="connsiteY4" fmla="*/ 70199 h 231657"/>
                  <a:gd name="connsiteX5" fmla="*/ 157629 w 336318"/>
                  <a:gd name="connsiteY5" fmla="*/ 70199 h 231657"/>
                  <a:gd name="connsiteX6" fmla="*/ 138484 w 336318"/>
                  <a:gd name="connsiteY6" fmla="*/ 150609 h 231657"/>
                  <a:gd name="connsiteX7" fmla="*/ 78496 w 336318"/>
                  <a:gd name="connsiteY7" fmla="*/ 179327 h 231657"/>
                  <a:gd name="connsiteX8" fmla="*/ 2553 w 336318"/>
                  <a:gd name="connsiteY8" fmla="*/ 174860 h 23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318" h="231657">
                    <a:moveTo>
                      <a:pt x="0" y="0"/>
                    </a:moveTo>
                    <a:lnTo>
                      <a:pt x="336318" y="0"/>
                    </a:lnTo>
                    <a:lnTo>
                      <a:pt x="336318" y="231658"/>
                    </a:lnTo>
                    <a:lnTo>
                      <a:pt x="266757" y="231658"/>
                    </a:lnTo>
                    <a:lnTo>
                      <a:pt x="266757" y="70199"/>
                    </a:lnTo>
                    <a:lnTo>
                      <a:pt x="157629" y="70199"/>
                    </a:lnTo>
                    <a:lnTo>
                      <a:pt x="138484" y="150609"/>
                    </a:lnTo>
                    <a:lnTo>
                      <a:pt x="78496" y="179327"/>
                    </a:lnTo>
                    <a:lnTo>
                      <a:pt x="2553" y="174860"/>
                    </a:lnTo>
                    <a:close/>
                  </a:path>
                </a:pathLst>
              </a:custGeom>
              <a:solidFill>
                <a:srgbClr val="A0A0A0"/>
              </a:solidFill>
              <a:ln w="6373"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7A76BA20-E2C6-4B3B-B056-7824E4AF8729}"/>
                  </a:ext>
                </a:extLst>
              </p:cNvPr>
              <p:cNvSpPr/>
              <p:nvPr/>
            </p:nvSpPr>
            <p:spPr>
              <a:xfrm>
                <a:off x="733378" y="1615306"/>
                <a:ext cx="228466" cy="231019"/>
              </a:xfrm>
              <a:custGeom>
                <a:avLst/>
                <a:gdLst>
                  <a:gd name="connsiteX0" fmla="*/ 0 w 228466"/>
                  <a:gd name="connsiteY0" fmla="*/ 0 h 231019"/>
                  <a:gd name="connsiteX1" fmla="*/ 69561 w 228466"/>
                  <a:gd name="connsiteY1" fmla="*/ 0 h 231019"/>
                  <a:gd name="connsiteX2" fmla="*/ 69561 w 228466"/>
                  <a:gd name="connsiteY2" fmla="*/ 165926 h 231019"/>
                  <a:gd name="connsiteX3" fmla="*/ 69561 w 228466"/>
                  <a:gd name="connsiteY3" fmla="*/ 165926 h 231019"/>
                  <a:gd name="connsiteX4" fmla="*/ 161458 w 228466"/>
                  <a:gd name="connsiteY4" fmla="*/ 74028 h 231019"/>
                  <a:gd name="connsiteX5" fmla="*/ 161458 w 228466"/>
                  <a:gd name="connsiteY5" fmla="*/ 0 h 231019"/>
                  <a:gd name="connsiteX6" fmla="*/ 228467 w 228466"/>
                  <a:gd name="connsiteY6" fmla="*/ 0 h 231019"/>
                  <a:gd name="connsiteX7" fmla="*/ 228467 w 228466"/>
                  <a:gd name="connsiteY7" fmla="*/ 89983 h 231019"/>
                  <a:gd name="connsiteX8" fmla="*/ 87430 w 228466"/>
                  <a:gd name="connsiteY8" fmla="*/ 231019 h 231019"/>
                  <a:gd name="connsiteX9" fmla="*/ 0 w 228466"/>
                  <a:gd name="connsiteY9" fmla="*/ 231019 h 231019"/>
                  <a:gd name="connsiteX10" fmla="*/ 0 w 228466"/>
                  <a:gd name="connsiteY10" fmla="*/ 0 h 23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8466" h="231019">
                    <a:moveTo>
                      <a:pt x="0" y="0"/>
                    </a:moveTo>
                    <a:lnTo>
                      <a:pt x="69561" y="0"/>
                    </a:lnTo>
                    <a:lnTo>
                      <a:pt x="69561" y="165926"/>
                    </a:lnTo>
                    <a:lnTo>
                      <a:pt x="69561" y="165926"/>
                    </a:lnTo>
                    <a:cubicBezTo>
                      <a:pt x="120615" y="165926"/>
                      <a:pt x="161458" y="124444"/>
                      <a:pt x="161458" y="74028"/>
                    </a:cubicBezTo>
                    <a:lnTo>
                      <a:pt x="161458" y="0"/>
                    </a:lnTo>
                    <a:lnTo>
                      <a:pt x="228467" y="0"/>
                    </a:lnTo>
                    <a:lnTo>
                      <a:pt x="228467" y="89983"/>
                    </a:lnTo>
                    <a:cubicBezTo>
                      <a:pt x="228467" y="167840"/>
                      <a:pt x="165287" y="231019"/>
                      <a:pt x="87430" y="231019"/>
                    </a:cubicBezTo>
                    <a:lnTo>
                      <a:pt x="0" y="231019"/>
                    </a:lnTo>
                    <a:lnTo>
                      <a:pt x="0" y="0"/>
                    </a:lnTo>
                    <a:close/>
                  </a:path>
                </a:pathLst>
              </a:custGeom>
              <a:solidFill>
                <a:srgbClr val="FFFFFF"/>
              </a:solidFill>
              <a:ln w="6373" cap="flat">
                <a:noFill/>
                <a:prstDash val="solid"/>
                <a:miter/>
              </a:ln>
            </p:spPr>
            <p:txBody>
              <a:bodyPr rtlCol="0" anchor="ctr"/>
              <a:lstStyle/>
              <a:p>
                <a:endParaRPr lang="zh-CN" altLang="en-US"/>
              </a:p>
            </p:txBody>
          </p:sp>
        </p:grpSp>
        <p:sp>
          <p:nvSpPr>
            <p:cNvPr id="52" name="任意多边形: 形状 51">
              <a:extLst>
                <a:ext uri="{FF2B5EF4-FFF2-40B4-BE49-F238E27FC236}">
                  <a16:creationId xmlns:a16="http://schemas.microsoft.com/office/drawing/2014/main" id="{DCA69BD7-30C4-4B19-B64E-BAE9CC3426B9}"/>
                </a:ext>
              </a:extLst>
            </p:cNvPr>
            <p:cNvSpPr/>
            <p:nvPr/>
          </p:nvSpPr>
          <p:spPr>
            <a:xfrm>
              <a:off x="691897" y="1894826"/>
              <a:ext cx="2603754" cy="3516982"/>
            </a:xfrm>
            <a:custGeom>
              <a:avLst/>
              <a:gdLst>
                <a:gd name="connsiteX0" fmla="*/ 0 w 2603754"/>
                <a:gd name="connsiteY0" fmla="*/ 0 h 3516982"/>
                <a:gd name="connsiteX1" fmla="*/ 2603754 w 2603754"/>
                <a:gd name="connsiteY1" fmla="*/ 0 h 3516982"/>
                <a:gd name="connsiteX2" fmla="*/ 2603754 w 2603754"/>
                <a:gd name="connsiteY2" fmla="*/ 3516983 h 3516982"/>
                <a:gd name="connsiteX3" fmla="*/ 0 w 2603754"/>
                <a:gd name="connsiteY3" fmla="*/ 3516983 h 3516982"/>
              </a:gdLst>
              <a:ahLst/>
              <a:cxnLst>
                <a:cxn ang="0">
                  <a:pos x="connsiteX0" y="connsiteY0"/>
                </a:cxn>
                <a:cxn ang="0">
                  <a:pos x="connsiteX1" y="connsiteY1"/>
                </a:cxn>
                <a:cxn ang="0">
                  <a:pos x="connsiteX2" y="connsiteY2"/>
                </a:cxn>
                <a:cxn ang="0">
                  <a:pos x="connsiteX3" y="connsiteY3"/>
                </a:cxn>
              </a:cxnLst>
              <a:rect l="l" t="t" r="r" b="b"/>
              <a:pathLst>
                <a:path w="2603754" h="3516982">
                  <a:moveTo>
                    <a:pt x="0" y="0"/>
                  </a:moveTo>
                  <a:lnTo>
                    <a:pt x="2603754" y="0"/>
                  </a:lnTo>
                  <a:lnTo>
                    <a:pt x="2603754" y="3516983"/>
                  </a:lnTo>
                  <a:lnTo>
                    <a:pt x="0" y="3516983"/>
                  </a:lnTo>
                  <a:close/>
                </a:path>
              </a:pathLst>
            </a:custGeom>
            <a:solidFill>
              <a:srgbClr val="C9C9C9"/>
            </a:solidFill>
            <a:ln w="6373"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028ED29-2B91-461A-AD68-8A81044D5E00}"/>
                </a:ext>
              </a:extLst>
            </p:cNvPr>
            <p:cNvSpPr/>
            <p:nvPr/>
          </p:nvSpPr>
          <p:spPr>
            <a:xfrm>
              <a:off x="1767860" y="1448104"/>
              <a:ext cx="1528429" cy="446084"/>
            </a:xfrm>
            <a:custGeom>
              <a:avLst/>
              <a:gdLst>
                <a:gd name="connsiteX0" fmla="*/ 89345 w 1528429"/>
                <a:gd name="connsiteY0" fmla="*/ 0 h 446084"/>
                <a:gd name="connsiteX1" fmla="*/ 0 w 1528429"/>
                <a:gd name="connsiteY1" fmla="*/ 222723 h 446084"/>
                <a:gd name="connsiteX2" fmla="*/ 89345 w 1528429"/>
                <a:gd name="connsiteY2" fmla="*/ 446084 h 446084"/>
                <a:gd name="connsiteX3" fmla="*/ 1528429 w 1528429"/>
                <a:gd name="connsiteY3" fmla="*/ 446084 h 446084"/>
                <a:gd name="connsiteX4" fmla="*/ 1528429 w 1528429"/>
                <a:gd name="connsiteY4" fmla="*/ 222723 h 446084"/>
                <a:gd name="connsiteX5" fmla="*/ 1528429 w 1528429"/>
                <a:gd name="connsiteY5" fmla="*/ 0 h 44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8429" h="446084">
                  <a:moveTo>
                    <a:pt x="89345" y="0"/>
                  </a:moveTo>
                  <a:lnTo>
                    <a:pt x="0" y="222723"/>
                  </a:lnTo>
                  <a:lnTo>
                    <a:pt x="89345" y="446084"/>
                  </a:lnTo>
                  <a:lnTo>
                    <a:pt x="1528429" y="446084"/>
                  </a:lnTo>
                  <a:lnTo>
                    <a:pt x="1528429" y="222723"/>
                  </a:lnTo>
                  <a:lnTo>
                    <a:pt x="1528429" y="0"/>
                  </a:lnTo>
                  <a:close/>
                </a:path>
              </a:pathLst>
            </a:custGeom>
            <a:solidFill>
              <a:srgbClr val="EEEEEE"/>
            </a:solidFill>
            <a:ln w="6373" cap="flat">
              <a:noFill/>
              <a:prstDash val="solid"/>
              <a:miter/>
            </a:ln>
            <a:effectLst>
              <a:outerShdw blurRad="114300" sx="102000" sy="102000" algn="ctr" rotWithShape="0">
                <a:prstClr val="black">
                  <a:alpha val="84000"/>
                </a:prstClr>
              </a:outerShdw>
            </a:effectLst>
          </p:spPr>
          <p:txBody>
            <a:bodyPr rtlCol="0" anchor="ctr"/>
            <a:lstStyle/>
            <a:p>
              <a:endParaRPr lang="zh-CN" altLang="en-US"/>
            </a:p>
          </p:txBody>
        </p:sp>
      </p:grpSp>
      <p:sp>
        <p:nvSpPr>
          <p:cNvPr id="58" name="图表占位符 57">
            <a:extLst>
              <a:ext uri="{FF2B5EF4-FFF2-40B4-BE49-F238E27FC236}">
                <a16:creationId xmlns:a16="http://schemas.microsoft.com/office/drawing/2014/main" id="{87D4A438-0102-4FD7-94AC-62A4F44B9B45}"/>
              </a:ext>
            </a:extLst>
          </p:cNvPr>
          <p:cNvSpPr>
            <a:spLocks noGrp="1"/>
          </p:cNvSpPr>
          <p:nvPr>
            <p:ph type="chart" sz="quarter" idx="11" hasCustomPrompt="1"/>
          </p:nvPr>
        </p:nvSpPr>
        <p:spPr>
          <a:xfrm>
            <a:off x="3873500" y="1587166"/>
            <a:ext cx="7874000" cy="3964322"/>
          </a:xfrm>
          <a:prstGeom prst="rect">
            <a:avLst/>
          </a:prstGeom>
        </p:spPr>
        <p:txBody>
          <a:bodyPr/>
          <a:lstStyle>
            <a:lvl1pPr algn="ctr">
              <a:buNone/>
              <a:defRPr b="1">
                <a:latin typeface="微软雅黑" panose="020B0503020204020204" pitchFamily="34" charset="-122"/>
                <a:ea typeface="微软雅黑" panose="020B0503020204020204" pitchFamily="34" charset="-122"/>
              </a:defRPr>
            </a:lvl1pPr>
          </a:lstStyle>
          <a:p>
            <a:r>
              <a:rPr lang="zh-CN" altLang="en-US"/>
              <a:t>在此插入表格</a:t>
            </a:r>
          </a:p>
        </p:txBody>
      </p:sp>
      <p:sp>
        <p:nvSpPr>
          <p:cNvPr id="60" name="文本占位符 59">
            <a:extLst>
              <a:ext uri="{FF2B5EF4-FFF2-40B4-BE49-F238E27FC236}">
                <a16:creationId xmlns:a16="http://schemas.microsoft.com/office/drawing/2014/main" id="{96C2E955-B695-4DE5-A22A-89EAD619CCF4}"/>
              </a:ext>
            </a:extLst>
          </p:cNvPr>
          <p:cNvSpPr>
            <a:spLocks noGrp="1"/>
          </p:cNvSpPr>
          <p:nvPr>
            <p:ph type="body" sz="quarter" idx="12" hasCustomPrompt="1"/>
          </p:nvPr>
        </p:nvSpPr>
        <p:spPr>
          <a:xfrm>
            <a:off x="576959" y="2222500"/>
            <a:ext cx="2603754" cy="3238500"/>
          </a:xfrm>
          <a:prstGeom prst="rect">
            <a:avLst/>
          </a:prstGeom>
        </p:spPr>
        <p:txBody>
          <a:bodyPr/>
          <a:lstStyle>
            <a:lvl1pPr marL="0">
              <a:buNone/>
              <a:defRPr sz="2000" b="0">
                <a:solidFill>
                  <a:schemeClr val="bg1"/>
                </a:solidFill>
                <a:latin typeface="微软雅黑" panose="020B0503020204020204" pitchFamily="34" charset="-122"/>
                <a:ea typeface="微软雅黑" panose="020B0503020204020204" pitchFamily="34" charset="-122"/>
              </a:defRPr>
            </a:lvl1pPr>
          </a:lstStyle>
          <a:p>
            <a:pPr lvl="0"/>
            <a:r>
              <a:rPr lang="zh-CN" altLang="en-US"/>
              <a:t>输入对表格的描述</a:t>
            </a:r>
          </a:p>
        </p:txBody>
      </p:sp>
    </p:spTree>
    <p:extLst>
      <p:ext uri="{BB962C8B-B14F-4D97-AF65-F5344CB8AC3E}">
        <p14:creationId xmlns:p14="http://schemas.microsoft.com/office/powerpoint/2010/main" val="161410303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0 -3.33333E-6 L -1 -3.33333E-6 " pathEditMode="relative" rAng="0" ptsTypes="AA">
                                      <p:cBhvr>
                                        <p:cTn id="6" dur="8000" fill="hold"/>
                                        <p:tgtEl>
                                          <p:spTgt spid="8"/>
                                        </p:tgtEl>
                                        <p:attrNameLst>
                                          <p:attrName>ppt_x</p:attrName>
                                          <p:attrName>ppt_y</p:attrName>
                                        </p:attrNameLst>
                                      </p:cBhvr>
                                      <p:rCtr x="-50000" y="0"/>
                                    </p:animMotion>
                                  </p:childTnLst>
                                </p:cTn>
                              </p:par>
                              <p:par>
                                <p:cTn id="7" presetID="35" presetClass="path" presetSubtype="0" repeatCount="indefinite" fill="hold" nodeType="withEffect">
                                  <p:stCondLst>
                                    <p:cond delay="0"/>
                                  </p:stCondLst>
                                  <p:childTnLst>
                                    <p:animMotion origin="layout" path="M 0 -3.33333E-6 L -1 -3.33333E-6 " pathEditMode="relative" rAng="0" ptsTypes="AA">
                                      <p:cBhvr>
                                        <p:cTn id="8" dur="7000" fill="hold"/>
                                        <p:tgtEl>
                                          <p:spTgt spid="14"/>
                                        </p:tgtEl>
                                        <p:attrNameLst>
                                          <p:attrName>ppt_x</p:attrName>
                                          <p:attrName>ppt_y</p:attrName>
                                        </p:attrNameLst>
                                      </p:cBhvr>
                                      <p:rCtr x="-50000" y="0"/>
                                    </p:animMotion>
                                  </p:childTnLst>
                                </p:cTn>
                              </p:par>
                              <p:par>
                                <p:cTn id="9" presetID="35" presetClass="path" presetSubtype="0" repeatCount="indefinite" fill="hold" nodeType="withEffect">
                                  <p:stCondLst>
                                    <p:cond delay="0"/>
                                  </p:stCondLst>
                                  <p:childTnLst>
                                    <p:animMotion origin="layout" path="M 0 -3.33333E-6 L -1 -3.33333E-6 " pathEditMode="relative" rAng="0" ptsTypes="AA">
                                      <p:cBhvr>
                                        <p:cTn id="10" dur="6000" fill="hold"/>
                                        <p:tgtEl>
                                          <p:spTgt spid="16"/>
                                        </p:tgtEl>
                                        <p:attrNameLst>
                                          <p:attrName>ppt_x</p:attrName>
                                          <p:attrName>ppt_y</p:attrName>
                                        </p:attrNameLst>
                                      </p:cBhvr>
                                      <p:rCtr x="-50000" y="0"/>
                                    </p:animMotion>
                                  </p:childTnLst>
                                </p:cTn>
                              </p:par>
                              <p:par>
                                <p:cTn id="11" presetID="35" presetClass="path" presetSubtype="0" repeatCount="indefinite" fill="hold" nodeType="withEffect">
                                  <p:stCondLst>
                                    <p:cond delay="0"/>
                                  </p:stCondLst>
                                  <p:childTnLst>
                                    <p:animMotion origin="layout" path="M 0 -3.33333E-6 L -1 -3.33333E-6 " pathEditMode="relative" rAng="0" ptsTypes="AA">
                                      <p:cBhvr>
                                        <p:cTn id="12" dur="9000" fill="hold"/>
                                        <p:tgtEl>
                                          <p:spTgt spid="18"/>
                                        </p:tgtEl>
                                        <p:attrNameLst>
                                          <p:attrName>ppt_x</p:attrName>
                                          <p:attrName>ppt_y</p:attrName>
                                        </p:attrNameLst>
                                      </p:cBhvr>
                                      <p:rCtr x="-50000" y="0"/>
                                    </p:animMotion>
                                  </p:childTnLst>
                                </p:cTn>
                              </p:par>
                              <p:par>
                                <p:cTn id="13" presetID="63" presetClass="path" presetSubtype="0" repeatCount="indefinite" fill="hold" nodeType="withEffect">
                                  <p:stCondLst>
                                    <p:cond delay="0"/>
                                  </p:stCondLst>
                                  <p:childTnLst>
                                    <p:animMotion origin="layout" path="M 0 3.7037E-6 L 1 3.7037E-6 " pathEditMode="relative" rAng="0" ptsTypes="AA">
                                      <p:cBhvr>
                                        <p:cTn id="14" dur="8000" fill="hold"/>
                                        <p:tgtEl>
                                          <p:spTgt spid="19"/>
                                        </p:tgtEl>
                                        <p:attrNameLst>
                                          <p:attrName>ppt_x</p:attrName>
                                          <p:attrName>ppt_y</p:attrName>
                                        </p:attrNameLst>
                                      </p:cBhvr>
                                      <p:rCtr x="50000" y="0"/>
                                    </p:animMotion>
                                  </p:childTnLst>
                                </p:cTn>
                              </p:par>
                              <p:par>
                                <p:cTn id="15" presetID="63" presetClass="path" presetSubtype="0" repeatCount="indefinite" fill="hold" nodeType="withEffect">
                                  <p:stCondLst>
                                    <p:cond delay="0"/>
                                  </p:stCondLst>
                                  <p:childTnLst>
                                    <p:animMotion origin="layout" path="M 0 3.7037E-6 L 1 3.7037E-6 " pathEditMode="relative" rAng="0" ptsTypes="AA">
                                      <p:cBhvr>
                                        <p:cTn id="16" dur="7000" fill="hold"/>
                                        <p:tgtEl>
                                          <p:spTgt spid="22"/>
                                        </p:tgtEl>
                                        <p:attrNameLst>
                                          <p:attrName>ppt_x</p:attrName>
                                          <p:attrName>ppt_y</p:attrName>
                                        </p:attrNameLst>
                                      </p:cBhvr>
                                      <p:rCtr x="50000" y="0"/>
                                    </p:animMotion>
                                  </p:childTnLst>
                                </p:cTn>
                              </p:par>
                              <p:par>
                                <p:cTn id="17" presetID="63" presetClass="path" presetSubtype="0" repeatCount="indefinite" fill="hold" nodeType="withEffect">
                                  <p:stCondLst>
                                    <p:cond delay="0"/>
                                  </p:stCondLst>
                                  <p:childTnLst>
                                    <p:animMotion origin="layout" path="M 0 3.7037E-6 L 1 3.7037E-6 " pathEditMode="relative" rAng="0" ptsTypes="AA">
                                      <p:cBhvr>
                                        <p:cTn id="18" dur="6000" fill="hold"/>
                                        <p:tgtEl>
                                          <p:spTgt spid="25"/>
                                        </p:tgtEl>
                                        <p:attrNameLst>
                                          <p:attrName>ppt_x</p:attrName>
                                          <p:attrName>ppt_y</p:attrName>
                                        </p:attrNameLst>
                                      </p:cBhvr>
                                      <p:rCtr x="50000" y="0"/>
                                    </p:animMotion>
                                  </p:childTnLst>
                                </p:cTn>
                              </p:par>
                              <p:par>
                                <p:cTn id="19" presetID="63" presetClass="path" presetSubtype="0" repeatCount="indefinite" fill="hold" nodeType="withEffect">
                                  <p:stCondLst>
                                    <p:cond delay="0"/>
                                  </p:stCondLst>
                                  <p:childTnLst>
                                    <p:animMotion origin="layout" path="M 0 3.7037E-6 L 1 3.7037E-6 " pathEditMode="relative" rAng="0" ptsTypes="AA">
                                      <p:cBhvr>
                                        <p:cTn id="20" dur="9000" fill="hold"/>
                                        <p:tgtEl>
                                          <p:spTgt spid="28"/>
                                        </p:tgtEl>
                                        <p:attrNameLst>
                                          <p:attrName>ppt_x</p:attrName>
                                          <p:attrName>ppt_y</p:attrName>
                                        </p:attrNameLst>
                                      </p:cBhvr>
                                      <p:rCtr x="50000" y="0"/>
                                    </p:animMotion>
                                  </p:childTnLst>
                                </p:cTn>
                              </p:par>
                              <p:par>
                                <p:cTn id="21" presetID="2" presetClass="entr" presetSubtype="8" decel="10000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 calcmode="lin" valueType="num">
                                      <p:cBhvr additive="base">
                                        <p:cTn id="27"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3">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0"/>
                                  </p:stCondLst>
                                  <p:childTnLst>
                                    <p:set>
                                      <p:cBhvr>
                                        <p:cTn id="34" dur="1" fill="hold">
                                          <p:stCondLst>
                                            <p:cond delay="0"/>
                                          </p:stCondLst>
                                        </p:cTn>
                                        <p:tgtEl>
                                          <p:spTgt spid="60">
                                            <p:txEl>
                                              <p:pRg st="0" end="0"/>
                                            </p:txEl>
                                          </p:spTgt>
                                        </p:tgtEl>
                                        <p:attrNameLst>
                                          <p:attrName>style.visibility</p:attrName>
                                        </p:attrNameLst>
                                      </p:cBhvr>
                                      <p:to>
                                        <p:strVal val="visible"/>
                                      </p:to>
                                    </p:set>
                                    <p:anim calcmode="lin" valueType="num">
                                      <p:cBhvr additive="base">
                                        <p:cTn id="35" dur="500" fill="hold"/>
                                        <p:tgtEl>
                                          <p:spTgt spid="60">
                                            <p:txEl>
                                              <p:pRg st="0" end="0"/>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60" grpId="0" build="p">
        <p:tmplLst>
          <p:tmpl lvl="1">
            <p:tnLst>
              <p:par>
                <p:cTn presetID="2" presetClass="entr" presetSubtype="8" decel="10000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0-#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第二部分">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E55506C2-A3FF-471C-84E8-6EAA15D9800C}"/>
              </a:ext>
            </a:extLst>
          </p:cNvPr>
          <p:cNvSpPr>
            <a:spLocks noGrp="1"/>
          </p:cNvSpPr>
          <p:nvPr>
            <p:ph type="pic" sz="quarter" idx="10" hasCustomPrompt="1"/>
          </p:nvPr>
        </p:nvSpPr>
        <p:spPr>
          <a:xfrm>
            <a:off x="-575129" y="0"/>
            <a:ext cx="5295900" cy="6400800"/>
          </a:xfrm>
          <a:custGeom>
            <a:avLst/>
            <a:gdLst>
              <a:gd name="connsiteX0" fmla="*/ 0 w 2247900"/>
              <a:gd name="connsiteY0" fmla="*/ 0 h 6388100"/>
              <a:gd name="connsiteX1" fmla="*/ 2247900 w 2247900"/>
              <a:gd name="connsiteY1" fmla="*/ 0 h 6388100"/>
              <a:gd name="connsiteX2" fmla="*/ 2247900 w 2247900"/>
              <a:gd name="connsiteY2" fmla="*/ 6388100 h 6388100"/>
              <a:gd name="connsiteX3" fmla="*/ 0 w 2247900"/>
              <a:gd name="connsiteY3" fmla="*/ 6388100 h 6388100"/>
              <a:gd name="connsiteX4" fmla="*/ 0 w 2247900"/>
              <a:gd name="connsiteY4" fmla="*/ 0 h 6388100"/>
              <a:gd name="connsiteX0" fmla="*/ 0 w 5295900"/>
              <a:gd name="connsiteY0" fmla="*/ 0 h 6388100"/>
              <a:gd name="connsiteX1" fmla="*/ 5295900 w 5295900"/>
              <a:gd name="connsiteY1" fmla="*/ 0 h 6388100"/>
              <a:gd name="connsiteX2" fmla="*/ 2247900 w 5295900"/>
              <a:gd name="connsiteY2" fmla="*/ 6388100 h 6388100"/>
              <a:gd name="connsiteX3" fmla="*/ 0 w 5295900"/>
              <a:gd name="connsiteY3" fmla="*/ 6388100 h 6388100"/>
              <a:gd name="connsiteX4" fmla="*/ 0 w 5295900"/>
              <a:gd name="connsiteY4" fmla="*/ 0 h 6388100"/>
              <a:gd name="connsiteX0" fmla="*/ 0 w 5295900"/>
              <a:gd name="connsiteY0" fmla="*/ 0 h 6400800"/>
              <a:gd name="connsiteX1" fmla="*/ 5295900 w 5295900"/>
              <a:gd name="connsiteY1" fmla="*/ 0 h 6400800"/>
              <a:gd name="connsiteX2" fmla="*/ 2171700 w 5295900"/>
              <a:gd name="connsiteY2" fmla="*/ 6400800 h 6400800"/>
              <a:gd name="connsiteX3" fmla="*/ 0 w 5295900"/>
              <a:gd name="connsiteY3" fmla="*/ 6388100 h 6400800"/>
              <a:gd name="connsiteX4" fmla="*/ 0 w 5295900"/>
              <a:gd name="connsiteY4" fmla="*/ 0 h 640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900" h="6400800">
                <a:moveTo>
                  <a:pt x="0" y="0"/>
                </a:moveTo>
                <a:lnTo>
                  <a:pt x="5295900" y="0"/>
                </a:lnTo>
                <a:lnTo>
                  <a:pt x="2171700" y="6400800"/>
                </a:lnTo>
                <a:lnTo>
                  <a:pt x="0" y="6388100"/>
                </a:lnTo>
                <a:lnTo>
                  <a:pt x="0" y="0"/>
                </a:lnTo>
                <a:close/>
              </a:path>
            </a:pathLst>
          </a:custGeom>
          <a:gradFill flip="none" rotWithShape="1">
            <a:gsLst>
              <a:gs pos="0">
                <a:srgbClr val="37BBCC"/>
              </a:gs>
              <a:gs pos="100000">
                <a:srgbClr val="F4F4F4"/>
              </a:gs>
            </a:gsLst>
            <a:lin ang="10800000" scaled="1"/>
            <a:tileRect/>
          </a:gradFill>
        </p:spPr>
        <p:txBody>
          <a:bodyPr/>
          <a:lstStyle>
            <a:lvl1pPr marL="0" indent="0" algn="ctr">
              <a:buNone/>
              <a:defRPr b="1">
                <a:latin typeface="微软雅黑" panose="020B0503020204020204" pitchFamily="34" charset="-122"/>
                <a:ea typeface="微软雅黑" panose="020B0503020204020204" pitchFamily="34" charset="-122"/>
              </a:defRPr>
            </a:lvl1pPr>
          </a:lstStyle>
          <a:p>
            <a:r>
              <a:rPr lang="zh-CN" altLang="en-US"/>
              <a:t>在此插入辅助讲解的图片</a:t>
            </a:r>
          </a:p>
        </p:txBody>
      </p:sp>
      <p:pic>
        <p:nvPicPr>
          <p:cNvPr id="4" name="图形 3">
            <a:extLst>
              <a:ext uri="{FF2B5EF4-FFF2-40B4-BE49-F238E27FC236}">
                <a16:creationId xmlns:a16="http://schemas.microsoft.com/office/drawing/2014/main" id="{B2697D12-6720-4D8F-97FB-8F78E309C1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280150"/>
            <a:ext cx="12192000" cy="577850"/>
          </a:xfrm>
          <a:prstGeom prst="rect">
            <a:avLst/>
          </a:prstGeom>
        </p:spPr>
      </p:pic>
      <p:pic>
        <p:nvPicPr>
          <p:cNvPr id="5" name="图形 4">
            <a:extLst>
              <a:ext uri="{FF2B5EF4-FFF2-40B4-BE49-F238E27FC236}">
                <a16:creationId xmlns:a16="http://schemas.microsoft.com/office/drawing/2014/main" id="{AD3B2F97-B3B6-4620-B8D5-65BC066E487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15762" y="-381000"/>
            <a:ext cx="4244809" cy="6858000"/>
          </a:xfrm>
          <a:prstGeom prst="rect">
            <a:avLst/>
          </a:prstGeom>
        </p:spPr>
      </p:pic>
      <p:pic>
        <p:nvPicPr>
          <p:cNvPr id="8" name="图形 7">
            <a:extLst>
              <a:ext uri="{FF2B5EF4-FFF2-40B4-BE49-F238E27FC236}">
                <a16:creationId xmlns:a16="http://schemas.microsoft.com/office/drawing/2014/main" id="{6C04149B-5EBB-4773-910B-27B1552994F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76238" y="1377039"/>
            <a:ext cx="999139" cy="563344"/>
          </a:xfrm>
          <a:prstGeom prst="rect">
            <a:avLst/>
          </a:prstGeom>
        </p:spPr>
      </p:pic>
      <p:sp>
        <p:nvSpPr>
          <p:cNvPr id="12" name="文本框 11">
            <a:extLst>
              <a:ext uri="{FF2B5EF4-FFF2-40B4-BE49-F238E27FC236}">
                <a16:creationId xmlns:a16="http://schemas.microsoft.com/office/drawing/2014/main" id="{E8BC9FEC-031D-427F-BBCF-5936C60847BB}"/>
              </a:ext>
            </a:extLst>
          </p:cNvPr>
          <p:cNvSpPr txBox="1"/>
          <p:nvPr userDrawn="1"/>
        </p:nvSpPr>
        <p:spPr>
          <a:xfrm>
            <a:off x="8365959" y="2248432"/>
            <a:ext cx="3886200" cy="1107996"/>
          </a:xfrm>
          <a:prstGeom prst="rect">
            <a:avLst/>
          </a:prstGeom>
          <a:noFill/>
        </p:spPr>
        <p:txBody>
          <a:bodyPr wrap="square" rtlCol="0">
            <a:spAutoFit/>
          </a:bodyPr>
          <a:lstStyle/>
          <a:p>
            <a:pPr algn="r"/>
            <a:r>
              <a:rPr lang="en-US" altLang="zh-CN" sz="6600" b="1">
                <a:ln w="19050">
                  <a:solidFill>
                    <a:srgbClr val="37BBCC"/>
                  </a:solidFill>
                </a:ln>
                <a:noFill/>
                <a:latin typeface="微软雅黑" panose="020B0503020204020204" pitchFamily="34" charset="-122"/>
                <a:ea typeface="微软雅黑" panose="020B0503020204020204" pitchFamily="34" charset="-122"/>
              </a:rPr>
              <a:t>PART 02</a:t>
            </a:r>
            <a:endParaRPr lang="zh-CN" altLang="en-US" sz="6600" b="1">
              <a:ln w="19050">
                <a:solidFill>
                  <a:srgbClr val="37BBCC"/>
                </a:solidFill>
              </a:ln>
              <a:no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2A2D63D0-8E8B-492C-BFE9-DFAB0A9550C9}"/>
              </a:ext>
            </a:extLst>
          </p:cNvPr>
          <p:cNvSpPr txBox="1"/>
          <p:nvPr userDrawn="1"/>
        </p:nvSpPr>
        <p:spPr>
          <a:xfrm>
            <a:off x="8305800" y="2248432"/>
            <a:ext cx="3886200" cy="1107996"/>
          </a:xfrm>
          <a:prstGeom prst="rect">
            <a:avLst/>
          </a:prstGeom>
          <a:noFill/>
        </p:spPr>
        <p:txBody>
          <a:bodyPr wrap="square" rtlCol="0">
            <a:spAutoFit/>
          </a:bodyPr>
          <a:lstStyle/>
          <a:p>
            <a:pPr algn="r"/>
            <a:r>
              <a:rPr lang="en-US" altLang="zh-CN" sz="6600" b="1">
                <a:solidFill>
                  <a:srgbClr val="37BBCC"/>
                </a:solidFill>
                <a:latin typeface="微软雅黑" panose="020B0503020204020204" pitchFamily="34" charset="-122"/>
                <a:ea typeface="微软雅黑" panose="020B0503020204020204" pitchFamily="34" charset="-122"/>
              </a:rPr>
              <a:t>PART 02</a:t>
            </a:r>
            <a:endParaRPr lang="zh-CN" altLang="en-US" sz="6600" b="1">
              <a:solidFill>
                <a:srgbClr val="37BBCC"/>
              </a:solidFill>
              <a:latin typeface="微软雅黑" panose="020B0503020204020204" pitchFamily="34" charset="-122"/>
              <a:ea typeface="微软雅黑" panose="020B0503020204020204" pitchFamily="34" charset="-122"/>
            </a:endParaRPr>
          </a:p>
        </p:txBody>
      </p:sp>
      <p:sp>
        <p:nvSpPr>
          <p:cNvPr id="11" name="文本占位符 10">
            <a:extLst>
              <a:ext uri="{FF2B5EF4-FFF2-40B4-BE49-F238E27FC236}">
                <a16:creationId xmlns:a16="http://schemas.microsoft.com/office/drawing/2014/main" id="{00E1A789-D26E-4499-90AF-51ECD4563EEE}"/>
              </a:ext>
            </a:extLst>
          </p:cNvPr>
          <p:cNvSpPr>
            <a:spLocks noGrp="1"/>
          </p:cNvSpPr>
          <p:nvPr>
            <p:ph type="body" sz="quarter" idx="11" hasCustomPrompt="1"/>
          </p:nvPr>
        </p:nvSpPr>
        <p:spPr>
          <a:xfrm>
            <a:off x="4365171" y="3672752"/>
            <a:ext cx="7826829" cy="937348"/>
          </a:xfrm>
          <a:prstGeom prst="rect">
            <a:avLst/>
          </a:prstGeom>
        </p:spPr>
        <p:txBody>
          <a:bodyPr/>
          <a:lstStyle>
            <a:lvl1pPr algn="r">
              <a:buNone/>
              <a:defRPr sz="6600" b="1">
                <a:solidFill>
                  <a:schemeClr val="bg1"/>
                </a:solidFill>
                <a:effectLst>
                  <a:outerShdw blurRad="228600" sx="102000" sy="102000" algn="ctr" rotWithShape="0">
                    <a:prstClr val="black">
                      <a:alpha val="66000"/>
                    </a:prstClr>
                  </a:outerShdw>
                </a:effectLst>
                <a:latin typeface="微软雅黑" panose="020B0503020204020204" pitchFamily="34" charset="-122"/>
                <a:ea typeface="微软雅黑" panose="020B0503020204020204" pitchFamily="34" charset="-122"/>
              </a:defRPr>
            </a:lvl1pPr>
          </a:lstStyle>
          <a:p>
            <a:pPr lvl="0"/>
            <a:r>
              <a:rPr lang="zh-CN" altLang="en-US"/>
              <a:t>输入你的本部分标题</a:t>
            </a:r>
          </a:p>
        </p:txBody>
      </p:sp>
      <p:sp>
        <p:nvSpPr>
          <p:cNvPr id="13" name="文本占位符 10">
            <a:extLst>
              <a:ext uri="{FF2B5EF4-FFF2-40B4-BE49-F238E27FC236}">
                <a16:creationId xmlns:a16="http://schemas.microsoft.com/office/drawing/2014/main" id="{4168C59E-605D-4A6A-8579-8A7223335EC3}"/>
              </a:ext>
            </a:extLst>
          </p:cNvPr>
          <p:cNvSpPr>
            <a:spLocks noGrp="1"/>
          </p:cNvSpPr>
          <p:nvPr>
            <p:ph type="body" sz="quarter" idx="12" hasCustomPrompt="1"/>
          </p:nvPr>
        </p:nvSpPr>
        <p:spPr>
          <a:xfrm>
            <a:off x="4365171" y="4782911"/>
            <a:ext cx="7826829" cy="416378"/>
          </a:xfrm>
          <a:prstGeom prst="rect">
            <a:avLst/>
          </a:prstGeom>
        </p:spPr>
        <p:txBody>
          <a:bodyPr/>
          <a:lstStyle>
            <a:lvl1pPr algn="dist">
              <a:buNone/>
              <a:defRPr sz="2800" b="0" baseline="0">
                <a:solidFill>
                  <a:schemeClr val="bg1"/>
                </a:solidFill>
                <a:effectLst>
                  <a:outerShdw blurRad="279400" sx="102000" sy="102000" algn="ctr" rotWithShape="0">
                    <a:prstClr val="black">
                      <a:alpha val="76000"/>
                    </a:prstClr>
                  </a:outerShdw>
                </a:effectLst>
                <a:latin typeface="Century Gothic" panose="020B0502020202020204" pitchFamily="34" charset="0"/>
                <a:ea typeface="微软雅黑" panose="020B0503020204020204" pitchFamily="34" charset="-122"/>
              </a:defRPr>
            </a:lvl1pPr>
          </a:lstStyle>
          <a:p>
            <a:pPr lvl="0"/>
            <a:r>
              <a:rPr lang="en-US" altLang="zh-CN"/>
              <a:t>TEXT IN YOUR ENGLISH TITLE</a:t>
            </a:r>
            <a:endParaRPr lang="zh-CN" altLang="en-US"/>
          </a:p>
        </p:txBody>
      </p:sp>
      <p:sp>
        <p:nvSpPr>
          <p:cNvPr id="36" name="矩形: 圆角 35">
            <a:extLst>
              <a:ext uri="{FF2B5EF4-FFF2-40B4-BE49-F238E27FC236}">
                <a16:creationId xmlns:a16="http://schemas.microsoft.com/office/drawing/2014/main" id="{07E7A59B-93BA-4352-83BC-8CBD591C3BCF}"/>
              </a:ext>
            </a:extLst>
          </p:cNvPr>
          <p:cNvSpPr/>
          <p:nvPr userDrawn="1"/>
        </p:nvSpPr>
        <p:spPr>
          <a:xfrm>
            <a:off x="7796892" y="6218011"/>
            <a:ext cx="1985285" cy="514704"/>
          </a:xfrm>
          <a:prstGeom prst="roundRect">
            <a:avLst>
              <a:gd name="adj" fmla="val 50000"/>
            </a:avLst>
          </a:prstGeom>
          <a:solidFill>
            <a:schemeClr val="tx1">
              <a:alpha val="61000"/>
            </a:schemeClr>
          </a:solidFill>
          <a:ln>
            <a:noFill/>
          </a:ln>
          <a:effectLst>
            <a:outerShdw blurRad="203200" sx="102000" sy="102000" algn="c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D52EAD3D-84B8-4B57-853A-BB41B867BF7E}"/>
              </a:ext>
            </a:extLst>
          </p:cNvPr>
          <p:cNvSpPr/>
          <p:nvPr userDrawn="1"/>
        </p:nvSpPr>
        <p:spPr>
          <a:xfrm>
            <a:off x="9994446" y="6218011"/>
            <a:ext cx="1985285" cy="514704"/>
          </a:xfrm>
          <a:prstGeom prst="roundRect">
            <a:avLst>
              <a:gd name="adj" fmla="val 50000"/>
            </a:avLst>
          </a:prstGeom>
          <a:solidFill>
            <a:schemeClr val="tx1">
              <a:alpha val="61000"/>
            </a:schemeClr>
          </a:solidFill>
          <a:ln>
            <a:noFill/>
          </a:ln>
          <a:effectLst>
            <a:outerShdw blurRad="203200" sx="102000" sy="102000" algn="c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占位符 38">
            <a:extLst>
              <a:ext uri="{FF2B5EF4-FFF2-40B4-BE49-F238E27FC236}">
                <a16:creationId xmlns:a16="http://schemas.microsoft.com/office/drawing/2014/main" id="{649460E6-3705-4C5B-9189-582D771EFBD6}"/>
              </a:ext>
            </a:extLst>
          </p:cNvPr>
          <p:cNvSpPr>
            <a:spLocks noGrp="1"/>
          </p:cNvSpPr>
          <p:nvPr>
            <p:ph type="body" sz="quarter" idx="13" hasCustomPrompt="1"/>
          </p:nvPr>
        </p:nvSpPr>
        <p:spPr>
          <a:xfrm>
            <a:off x="7796891" y="6311900"/>
            <a:ext cx="1985286" cy="514350"/>
          </a:xfrm>
          <a:prstGeom prst="rect">
            <a:avLst/>
          </a:prstGeom>
        </p:spPr>
        <p:txBody>
          <a:bodyPr/>
          <a:lstStyle>
            <a:lvl1pPr algn="ctr">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a:t>关键词</a:t>
            </a:r>
          </a:p>
        </p:txBody>
      </p:sp>
      <p:sp>
        <p:nvSpPr>
          <p:cNvPr id="40" name="文本占位符 38">
            <a:extLst>
              <a:ext uri="{FF2B5EF4-FFF2-40B4-BE49-F238E27FC236}">
                <a16:creationId xmlns:a16="http://schemas.microsoft.com/office/drawing/2014/main" id="{639E8B61-BE89-47F0-9731-987C7081622E}"/>
              </a:ext>
            </a:extLst>
          </p:cNvPr>
          <p:cNvSpPr>
            <a:spLocks noGrp="1"/>
          </p:cNvSpPr>
          <p:nvPr>
            <p:ph type="body" sz="quarter" idx="14" hasCustomPrompt="1"/>
          </p:nvPr>
        </p:nvSpPr>
        <p:spPr>
          <a:xfrm>
            <a:off x="9994445" y="6311900"/>
            <a:ext cx="1985286" cy="514350"/>
          </a:xfrm>
          <a:prstGeom prst="rect">
            <a:avLst/>
          </a:prstGeom>
        </p:spPr>
        <p:txBody>
          <a:bodyPr/>
          <a:lstStyle>
            <a:lvl1pPr algn="ctr">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a:t>关键词</a:t>
            </a:r>
          </a:p>
        </p:txBody>
      </p:sp>
    </p:spTree>
    <p:extLst>
      <p:ext uri="{BB962C8B-B14F-4D97-AF65-F5344CB8AC3E}">
        <p14:creationId xmlns:p14="http://schemas.microsoft.com/office/powerpoint/2010/main" val="133350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63" presetClass="path" presetSubtype="0" accel="50000" decel="50000" fill="hold" grpId="1" nodeType="withEffect">
                                  <p:stCondLst>
                                    <p:cond delay="600"/>
                                  </p:stCondLst>
                                  <p:childTnLst>
                                    <p:animMotion origin="layout" path="M -4.375E-6 -4.44444E-6 L 0.02344 -4.44444E-6 " pathEditMode="relative" rAng="0" ptsTypes="AA">
                                      <p:cBhvr>
                                        <p:cTn id="14" dur="10000" fill="hold"/>
                                        <p:tgtEl>
                                          <p:spTgt spid="7"/>
                                        </p:tgtEl>
                                        <p:attrNameLst>
                                          <p:attrName>ppt_x</p:attrName>
                                          <p:attrName>ppt_y</p:attrName>
                                        </p:attrNameLst>
                                      </p:cBhvr>
                                      <p:rCtr x="1172" y="0"/>
                                    </p:animMotion>
                                  </p:childTnLst>
                                </p:cTn>
                              </p:par>
                              <p:par>
                                <p:cTn id="15" presetID="2" presetClass="entr" presetSubtype="8" decel="10000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63" presetClass="path" presetSubtype="0" accel="50000" decel="50000" fill="hold" nodeType="withEffect">
                                  <p:stCondLst>
                                    <p:cond delay="600"/>
                                  </p:stCondLst>
                                  <p:childTnLst>
                                    <p:animMotion origin="layout" path="M -4.375E-6 -4.44444E-6 L 0.02344 -4.44444E-6 " pathEditMode="relative" rAng="0" ptsTypes="AA">
                                      <p:cBhvr>
                                        <p:cTn id="20" dur="10000" fill="hold"/>
                                        <p:tgtEl>
                                          <p:spTgt spid="5"/>
                                        </p:tgtEl>
                                        <p:attrNameLst>
                                          <p:attrName>ppt_x</p:attrName>
                                          <p:attrName>ppt_y</p:attrName>
                                        </p:attrNameLst>
                                      </p:cBhvr>
                                      <p:rCtr x="1172" y="0"/>
                                    </p:animMotion>
                                  </p:childTnLst>
                                </p:cTn>
                              </p:par>
                              <p:par>
                                <p:cTn id="21" presetID="2" presetClass="entr" presetSubtype="2" decel="100000" fill="hold" nodeType="withEffect">
                                  <p:stCondLst>
                                    <p:cond delay="2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3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200"/>
                                  </p:stCondLst>
                                  <p:childTnLst>
                                    <p:set>
                                      <p:cBhvr>
                                        <p:cTn id="34" dur="1" fill="hold">
                                          <p:stCondLst>
                                            <p:cond delay="0"/>
                                          </p:stCondLst>
                                        </p:cTn>
                                        <p:tgtEl>
                                          <p:spTgt spid="11">
                                            <p:txEl>
                                              <p:pRg st="0" end="0"/>
                                            </p:txEl>
                                          </p:spTgt>
                                        </p:tgtEl>
                                        <p:attrNameLst>
                                          <p:attrName>style.visibility</p:attrName>
                                        </p:attrNameLst>
                                      </p:cBhvr>
                                      <p:to>
                                        <p:strVal val="visible"/>
                                      </p:to>
                                    </p:set>
                                    <p:anim calcmode="lin" valueType="num">
                                      <p:cBhvr additive="base">
                                        <p:cTn id="3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1">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200"/>
                                  </p:st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additive="base">
                                        <p:cTn id="39"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3">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20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1+#ppt_w/2"/>
                                          </p:val>
                                        </p:tav>
                                        <p:tav tm="100000">
                                          <p:val>
                                            <p:strVal val="#ppt_x"/>
                                          </p:val>
                                        </p:tav>
                                      </p:tavLst>
                                    </p:anim>
                                    <p:anim calcmode="lin" valueType="num">
                                      <p:cBhvr additive="base">
                                        <p:cTn id="48" dur="500" fill="hold"/>
                                        <p:tgtEl>
                                          <p:spTgt spid="3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20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1+#ppt_w/2"/>
                                          </p:val>
                                        </p:tav>
                                        <p:tav tm="100000">
                                          <p:val>
                                            <p:strVal val="#ppt_x"/>
                                          </p:val>
                                        </p:tav>
                                      </p:tavLst>
                                    </p:anim>
                                    <p:anim calcmode="lin" valueType="num">
                                      <p:cBhvr additive="base">
                                        <p:cTn id="52" dur="500" fill="hold"/>
                                        <p:tgtEl>
                                          <p:spTgt spid="39"/>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1+#ppt_w/2"/>
                                          </p:val>
                                        </p:tav>
                                        <p:tav tm="100000">
                                          <p:val>
                                            <p:strVal val="#ppt_x"/>
                                          </p:val>
                                        </p:tav>
                                      </p:tavLst>
                                    </p:anim>
                                    <p:anim calcmode="lin" valueType="num">
                                      <p:cBhvr additive="base">
                                        <p:cTn id="56"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p:bldP spid="9" grpId="0"/>
      <p:bldP spid="11" grpId="0" build="p">
        <p:tmplLst>
          <p:tmpl lvl="1">
            <p:tnLst>
              <p:par>
                <p:cTn presetID="2" presetClass="entr" presetSubtype="2" decel="10000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36" grpId="0" animBg="1"/>
      <p:bldP spid="37" grpId="0" animBg="1"/>
      <p:bldP spid="39" grpId="0">
        <p:tmplLst>
          <p:tmpl>
            <p:tnLst>
              <p:par>
                <p:cTn presetID="2" presetClass="entr" presetSubtype="2" decel="100000" fill="hold" nodeType="withEffect">
                  <p:stCondLst>
                    <p:cond delay="2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分段说明">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1D6DD6E-4421-4162-87D1-C9E17C2F8B82}"/>
              </a:ext>
            </a:extLst>
          </p:cNvPr>
          <p:cNvGrpSpPr/>
          <p:nvPr userDrawn="1"/>
        </p:nvGrpSpPr>
        <p:grpSpPr>
          <a:xfrm>
            <a:off x="0" y="260607"/>
            <a:ext cx="24384000" cy="450850"/>
            <a:chOff x="0" y="473075"/>
            <a:chExt cx="24384000" cy="450850"/>
          </a:xfrm>
          <a:solidFill>
            <a:srgbClr val="CFFF5E"/>
          </a:solidFill>
        </p:grpSpPr>
        <p:pic>
          <p:nvPicPr>
            <p:cNvPr id="6" name="图形 5">
              <a:extLst>
                <a:ext uri="{FF2B5EF4-FFF2-40B4-BE49-F238E27FC236}">
                  <a16:creationId xmlns:a16="http://schemas.microsoft.com/office/drawing/2014/main" id="{9D35B0FF-796B-42B0-8B6D-82C1DCE332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075"/>
              <a:ext cx="12192000" cy="450850"/>
            </a:xfrm>
            <a:prstGeom prst="rect">
              <a:avLst/>
            </a:prstGeom>
          </p:spPr>
        </p:pic>
        <p:pic>
          <p:nvPicPr>
            <p:cNvPr id="7" name="图形 6">
              <a:extLst>
                <a:ext uri="{FF2B5EF4-FFF2-40B4-BE49-F238E27FC236}">
                  <a16:creationId xmlns:a16="http://schemas.microsoft.com/office/drawing/2014/main" id="{D0306ECE-658C-49EF-9BF6-EC9E19BF57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92000" y="473075"/>
              <a:ext cx="12192000" cy="450850"/>
            </a:xfrm>
            <a:prstGeom prst="rect">
              <a:avLst/>
            </a:prstGeom>
          </p:spPr>
        </p:pic>
      </p:grpSp>
      <p:grpSp>
        <p:nvGrpSpPr>
          <p:cNvPr id="14" name="组合 13">
            <a:extLst>
              <a:ext uri="{FF2B5EF4-FFF2-40B4-BE49-F238E27FC236}">
                <a16:creationId xmlns:a16="http://schemas.microsoft.com/office/drawing/2014/main" id="{088EA670-3810-4200-8372-D6BACE2BA058}"/>
              </a:ext>
            </a:extLst>
          </p:cNvPr>
          <p:cNvGrpSpPr/>
          <p:nvPr userDrawn="1"/>
        </p:nvGrpSpPr>
        <p:grpSpPr>
          <a:xfrm>
            <a:off x="0" y="314582"/>
            <a:ext cx="24384000" cy="342900"/>
            <a:chOff x="0" y="3625850"/>
            <a:chExt cx="24384000" cy="342900"/>
          </a:xfrm>
        </p:grpSpPr>
        <p:pic>
          <p:nvPicPr>
            <p:cNvPr id="5" name="图形 4">
              <a:extLst>
                <a:ext uri="{FF2B5EF4-FFF2-40B4-BE49-F238E27FC236}">
                  <a16:creationId xmlns:a16="http://schemas.microsoft.com/office/drawing/2014/main" id="{FC37DBF3-32B1-4A8C-A28B-8B974A3C16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13" name="图形 12">
              <a:extLst>
                <a:ext uri="{FF2B5EF4-FFF2-40B4-BE49-F238E27FC236}">
                  <a16:creationId xmlns:a16="http://schemas.microsoft.com/office/drawing/2014/main" id="{6E44DDA8-B4CA-4195-9737-BA6AC0C813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16" name="组合 15">
            <a:extLst>
              <a:ext uri="{FF2B5EF4-FFF2-40B4-BE49-F238E27FC236}">
                <a16:creationId xmlns:a16="http://schemas.microsoft.com/office/drawing/2014/main" id="{51E26470-B5D7-4AF0-A38D-1155C152ACE9}"/>
              </a:ext>
            </a:extLst>
          </p:cNvPr>
          <p:cNvGrpSpPr/>
          <p:nvPr userDrawn="1"/>
        </p:nvGrpSpPr>
        <p:grpSpPr>
          <a:xfrm>
            <a:off x="0" y="247907"/>
            <a:ext cx="24384000" cy="476250"/>
            <a:chOff x="0" y="3429000"/>
            <a:chExt cx="24384000" cy="476250"/>
          </a:xfrm>
          <a:solidFill>
            <a:srgbClr val="2CBCF5"/>
          </a:solidFill>
        </p:grpSpPr>
        <p:pic>
          <p:nvPicPr>
            <p:cNvPr id="4" name="图形 3">
              <a:extLst>
                <a:ext uri="{FF2B5EF4-FFF2-40B4-BE49-F238E27FC236}">
                  <a16:creationId xmlns:a16="http://schemas.microsoft.com/office/drawing/2014/main" id="{55E47E82-D29E-4E20-911B-1D43A857E6A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15" name="图形 14">
              <a:extLst>
                <a:ext uri="{FF2B5EF4-FFF2-40B4-BE49-F238E27FC236}">
                  <a16:creationId xmlns:a16="http://schemas.microsoft.com/office/drawing/2014/main" id="{A7C64F56-2F47-48CF-ADD6-5C3C4EE9005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18" name="组合 17">
            <a:extLst>
              <a:ext uri="{FF2B5EF4-FFF2-40B4-BE49-F238E27FC236}">
                <a16:creationId xmlns:a16="http://schemas.microsoft.com/office/drawing/2014/main" id="{F6460D70-71B3-4F3D-83D4-E94F24C12161}"/>
              </a:ext>
            </a:extLst>
          </p:cNvPr>
          <p:cNvGrpSpPr/>
          <p:nvPr userDrawn="1"/>
        </p:nvGrpSpPr>
        <p:grpSpPr>
          <a:xfrm>
            <a:off x="0" y="260607"/>
            <a:ext cx="24384000" cy="450850"/>
            <a:chOff x="0" y="1793875"/>
            <a:chExt cx="24384000" cy="450850"/>
          </a:xfrm>
          <a:solidFill>
            <a:srgbClr val="55FFBF"/>
          </a:solidFill>
        </p:grpSpPr>
        <p:pic>
          <p:nvPicPr>
            <p:cNvPr id="3" name="图形 2">
              <a:extLst>
                <a:ext uri="{FF2B5EF4-FFF2-40B4-BE49-F238E27FC236}">
                  <a16:creationId xmlns:a16="http://schemas.microsoft.com/office/drawing/2014/main" id="{297091E8-8929-41CC-97F8-6D99B541E15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0" y="1793875"/>
              <a:ext cx="12192000" cy="450850"/>
            </a:xfrm>
            <a:prstGeom prst="rect">
              <a:avLst/>
            </a:prstGeom>
          </p:spPr>
        </p:pic>
        <p:pic>
          <p:nvPicPr>
            <p:cNvPr id="17" name="图形 16">
              <a:extLst>
                <a:ext uri="{FF2B5EF4-FFF2-40B4-BE49-F238E27FC236}">
                  <a16:creationId xmlns:a16="http://schemas.microsoft.com/office/drawing/2014/main" id="{D9C058AC-1EC0-4709-89A0-39F05AFDE4D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2192000" y="1793875"/>
              <a:ext cx="12192000" cy="450850"/>
            </a:xfrm>
            <a:prstGeom prst="rect">
              <a:avLst/>
            </a:prstGeom>
          </p:spPr>
        </p:pic>
      </p:grpSp>
      <p:grpSp>
        <p:nvGrpSpPr>
          <p:cNvPr id="19" name="组合 18">
            <a:extLst>
              <a:ext uri="{FF2B5EF4-FFF2-40B4-BE49-F238E27FC236}">
                <a16:creationId xmlns:a16="http://schemas.microsoft.com/office/drawing/2014/main" id="{E97A737B-7FC7-441C-9024-790C0CEB70C5}"/>
              </a:ext>
            </a:extLst>
          </p:cNvPr>
          <p:cNvGrpSpPr/>
          <p:nvPr userDrawn="1"/>
        </p:nvGrpSpPr>
        <p:grpSpPr>
          <a:xfrm>
            <a:off x="-12192000" y="6092568"/>
            <a:ext cx="24384000" cy="450850"/>
            <a:chOff x="0" y="473075"/>
            <a:chExt cx="24384000" cy="450850"/>
          </a:xfrm>
          <a:solidFill>
            <a:srgbClr val="55FFBF"/>
          </a:solidFill>
        </p:grpSpPr>
        <p:pic>
          <p:nvPicPr>
            <p:cNvPr id="20" name="图形 19">
              <a:extLst>
                <a:ext uri="{FF2B5EF4-FFF2-40B4-BE49-F238E27FC236}">
                  <a16:creationId xmlns:a16="http://schemas.microsoft.com/office/drawing/2014/main" id="{E35F8C69-A109-4652-A13E-6BD07EB872BD}"/>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0" y="473075"/>
              <a:ext cx="12192000" cy="450850"/>
            </a:xfrm>
            <a:prstGeom prst="rect">
              <a:avLst/>
            </a:prstGeom>
          </p:spPr>
        </p:pic>
        <p:pic>
          <p:nvPicPr>
            <p:cNvPr id="21" name="图形 20">
              <a:extLst>
                <a:ext uri="{FF2B5EF4-FFF2-40B4-BE49-F238E27FC236}">
                  <a16:creationId xmlns:a16="http://schemas.microsoft.com/office/drawing/2014/main" id="{EA167359-FFD5-40BC-9B7E-EC769A40D4FC}"/>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2192000" y="473075"/>
              <a:ext cx="12192000" cy="450850"/>
            </a:xfrm>
            <a:prstGeom prst="rect">
              <a:avLst/>
            </a:prstGeom>
          </p:spPr>
        </p:pic>
      </p:grpSp>
      <p:grpSp>
        <p:nvGrpSpPr>
          <p:cNvPr id="22" name="组合 21">
            <a:extLst>
              <a:ext uri="{FF2B5EF4-FFF2-40B4-BE49-F238E27FC236}">
                <a16:creationId xmlns:a16="http://schemas.microsoft.com/office/drawing/2014/main" id="{15640CD9-7612-490A-A79D-2D3006FC716A}"/>
              </a:ext>
            </a:extLst>
          </p:cNvPr>
          <p:cNvGrpSpPr/>
          <p:nvPr userDrawn="1"/>
        </p:nvGrpSpPr>
        <p:grpSpPr>
          <a:xfrm>
            <a:off x="-12192000" y="6146543"/>
            <a:ext cx="24384000" cy="342900"/>
            <a:chOff x="0" y="3625850"/>
            <a:chExt cx="24384000" cy="342900"/>
          </a:xfrm>
        </p:grpSpPr>
        <p:pic>
          <p:nvPicPr>
            <p:cNvPr id="23" name="图形 22">
              <a:extLst>
                <a:ext uri="{FF2B5EF4-FFF2-40B4-BE49-F238E27FC236}">
                  <a16:creationId xmlns:a16="http://schemas.microsoft.com/office/drawing/2014/main" id="{6CC4DCA6-5E30-4A75-81BE-7E2C4559382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3625850"/>
              <a:ext cx="12192000" cy="342900"/>
            </a:xfrm>
            <a:prstGeom prst="rect">
              <a:avLst/>
            </a:prstGeom>
          </p:spPr>
        </p:pic>
        <p:pic>
          <p:nvPicPr>
            <p:cNvPr id="24" name="图形 23">
              <a:extLst>
                <a:ext uri="{FF2B5EF4-FFF2-40B4-BE49-F238E27FC236}">
                  <a16:creationId xmlns:a16="http://schemas.microsoft.com/office/drawing/2014/main" id="{DBDAAAEC-9FE1-4F7E-9D93-FF107C860E9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92000" y="3625850"/>
              <a:ext cx="12192000" cy="342900"/>
            </a:xfrm>
            <a:prstGeom prst="rect">
              <a:avLst/>
            </a:prstGeom>
          </p:spPr>
        </p:pic>
      </p:grpSp>
      <p:grpSp>
        <p:nvGrpSpPr>
          <p:cNvPr id="25" name="组合 24">
            <a:extLst>
              <a:ext uri="{FF2B5EF4-FFF2-40B4-BE49-F238E27FC236}">
                <a16:creationId xmlns:a16="http://schemas.microsoft.com/office/drawing/2014/main" id="{99C111AF-68BE-413A-9FA1-5A1A615E421F}"/>
              </a:ext>
            </a:extLst>
          </p:cNvPr>
          <p:cNvGrpSpPr/>
          <p:nvPr userDrawn="1"/>
        </p:nvGrpSpPr>
        <p:grpSpPr>
          <a:xfrm>
            <a:off x="-12192000" y="6079868"/>
            <a:ext cx="24384000" cy="476250"/>
            <a:chOff x="0" y="3429000"/>
            <a:chExt cx="24384000" cy="476250"/>
          </a:xfrm>
          <a:solidFill>
            <a:srgbClr val="2CBCF5"/>
          </a:solidFill>
        </p:grpSpPr>
        <p:pic>
          <p:nvPicPr>
            <p:cNvPr id="26" name="图形 25">
              <a:extLst>
                <a:ext uri="{FF2B5EF4-FFF2-40B4-BE49-F238E27FC236}">
                  <a16:creationId xmlns:a16="http://schemas.microsoft.com/office/drawing/2014/main" id="{3C1B51A0-5526-4BDC-ADE5-438E1228155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3429000"/>
              <a:ext cx="12192000" cy="476250"/>
            </a:xfrm>
            <a:prstGeom prst="rect">
              <a:avLst/>
            </a:prstGeom>
          </p:spPr>
        </p:pic>
        <p:pic>
          <p:nvPicPr>
            <p:cNvPr id="27" name="图形 26">
              <a:extLst>
                <a:ext uri="{FF2B5EF4-FFF2-40B4-BE49-F238E27FC236}">
                  <a16:creationId xmlns:a16="http://schemas.microsoft.com/office/drawing/2014/main" id="{C6A27040-CC51-4F74-BC51-E4D9473B42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2192000" y="3429000"/>
              <a:ext cx="12192000" cy="476250"/>
            </a:xfrm>
            <a:prstGeom prst="rect">
              <a:avLst/>
            </a:prstGeom>
          </p:spPr>
        </p:pic>
      </p:grpSp>
      <p:grpSp>
        <p:nvGrpSpPr>
          <p:cNvPr id="28" name="组合 27">
            <a:extLst>
              <a:ext uri="{FF2B5EF4-FFF2-40B4-BE49-F238E27FC236}">
                <a16:creationId xmlns:a16="http://schemas.microsoft.com/office/drawing/2014/main" id="{E82C9649-1501-433F-A364-E861CDD5138F}"/>
              </a:ext>
            </a:extLst>
          </p:cNvPr>
          <p:cNvGrpSpPr/>
          <p:nvPr userDrawn="1"/>
        </p:nvGrpSpPr>
        <p:grpSpPr>
          <a:xfrm>
            <a:off x="-12192000" y="6092568"/>
            <a:ext cx="24384000" cy="450850"/>
            <a:chOff x="0" y="1793875"/>
            <a:chExt cx="24384000" cy="450850"/>
          </a:xfrm>
          <a:solidFill>
            <a:srgbClr val="CFFF5E"/>
          </a:solidFill>
        </p:grpSpPr>
        <p:pic>
          <p:nvPicPr>
            <p:cNvPr id="29" name="图形 28">
              <a:extLst>
                <a:ext uri="{FF2B5EF4-FFF2-40B4-BE49-F238E27FC236}">
                  <a16:creationId xmlns:a16="http://schemas.microsoft.com/office/drawing/2014/main" id="{312AFAD0-3DA5-4868-ADF5-CF34CEA9007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0" y="1793875"/>
              <a:ext cx="12192000" cy="450850"/>
            </a:xfrm>
            <a:prstGeom prst="rect">
              <a:avLst/>
            </a:prstGeom>
          </p:spPr>
        </p:pic>
        <p:pic>
          <p:nvPicPr>
            <p:cNvPr id="30" name="图形 29">
              <a:extLst>
                <a:ext uri="{FF2B5EF4-FFF2-40B4-BE49-F238E27FC236}">
                  <a16:creationId xmlns:a16="http://schemas.microsoft.com/office/drawing/2014/main" id="{A5F1863D-B877-4A34-A526-1B4A946BCF2B}"/>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2192000" y="1793875"/>
              <a:ext cx="12192000" cy="450850"/>
            </a:xfrm>
            <a:prstGeom prst="rect">
              <a:avLst/>
            </a:prstGeom>
          </p:spPr>
        </p:pic>
      </p:grpSp>
      <p:pic>
        <p:nvPicPr>
          <p:cNvPr id="31" name="图形 30">
            <a:extLst>
              <a:ext uri="{FF2B5EF4-FFF2-40B4-BE49-F238E27FC236}">
                <a16:creationId xmlns:a16="http://schemas.microsoft.com/office/drawing/2014/main" id="{36A45442-2C52-4526-8231-B49436400948}"/>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 y="243135"/>
            <a:ext cx="3295650" cy="481022"/>
          </a:xfrm>
          <a:prstGeom prst="rect">
            <a:avLst/>
          </a:prstGeom>
        </p:spPr>
      </p:pic>
      <p:sp>
        <p:nvSpPr>
          <p:cNvPr id="33" name="文本占位符 32">
            <a:extLst>
              <a:ext uri="{FF2B5EF4-FFF2-40B4-BE49-F238E27FC236}">
                <a16:creationId xmlns:a16="http://schemas.microsoft.com/office/drawing/2014/main" id="{EA5F9A8D-A77A-45B7-986C-AD5D1391D12D}"/>
              </a:ext>
            </a:extLst>
          </p:cNvPr>
          <p:cNvSpPr>
            <a:spLocks noGrp="1"/>
          </p:cNvSpPr>
          <p:nvPr>
            <p:ph type="body" sz="quarter" idx="10" hasCustomPrompt="1"/>
          </p:nvPr>
        </p:nvSpPr>
        <p:spPr>
          <a:xfrm>
            <a:off x="0" y="286960"/>
            <a:ext cx="2438400" cy="468312"/>
          </a:xfrm>
          <a:prstGeom prst="rect">
            <a:avLst/>
          </a:prstGeom>
        </p:spPr>
        <p:txBody>
          <a:bodyPr/>
          <a:lstStyle>
            <a:lvl1pPr>
              <a:buNone/>
              <a:defRPr sz="2400" b="1">
                <a:solidFill>
                  <a:srgbClr val="36BDCE"/>
                </a:solidFill>
                <a:latin typeface="微软雅黑" panose="020B0503020204020204" pitchFamily="34" charset="-122"/>
                <a:ea typeface="微软雅黑" panose="020B0503020204020204" pitchFamily="34" charset="-122"/>
              </a:defRPr>
            </a:lvl1pPr>
          </a:lstStyle>
          <a:p>
            <a:pPr lvl="0"/>
            <a:r>
              <a:rPr lang="zh-CN" altLang="en-US"/>
              <a:t>此处插入大标题</a:t>
            </a:r>
          </a:p>
        </p:txBody>
      </p:sp>
      <p:pic>
        <p:nvPicPr>
          <p:cNvPr id="2" name="图形 1">
            <a:extLst>
              <a:ext uri="{FF2B5EF4-FFF2-40B4-BE49-F238E27FC236}">
                <a16:creationId xmlns:a16="http://schemas.microsoft.com/office/drawing/2014/main" id="{13352F95-A801-4430-8EFF-2D72C661EA1E}"/>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515065" y="1661544"/>
            <a:ext cx="2265521" cy="3822668"/>
          </a:xfrm>
          <a:prstGeom prst="rect">
            <a:avLst/>
          </a:prstGeom>
          <a:effectLst>
            <a:outerShdw blurRad="203200" algn="ctr" rotWithShape="0">
              <a:prstClr val="black">
                <a:alpha val="58000"/>
              </a:prstClr>
            </a:outerShdw>
          </a:effectLst>
        </p:spPr>
      </p:pic>
      <p:sp>
        <p:nvSpPr>
          <p:cNvPr id="12" name="文本占位符 11">
            <a:extLst>
              <a:ext uri="{FF2B5EF4-FFF2-40B4-BE49-F238E27FC236}">
                <a16:creationId xmlns:a16="http://schemas.microsoft.com/office/drawing/2014/main" id="{8E201FE5-56A5-40D1-81A1-BCB16406465E}"/>
              </a:ext>
            </a:extLst>
          </p:cNvPr>
          <p:cNvSpPr>
            <a:spLocks noGrp="1"/>
          </p:cNvSpPr>
          <p:nvPr>
            <p:ph type="body" sz="quarter" idx="11" hasCustomPrompt="1"/>
          </p:nvPr>
        </p:nvSpPr>
        <p:spPr>
          <a:xfrm>
            <a:off x="514350" y="3036303"/>
            <a:ext cx="2266950" cy="2019300"/>
          </a:xfrm>
          <a:prstGeom prst="rect">
            <a:avLst/>
          </a:prstGeom>
        </p:spPr>
        <p:txBody>
          <a:bodyPr/>
          <a:lstStyle>
            <a:lvl1pPr marL="0">
              <a:buNone/>
              <a:defRPr sz="20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pPr lvl="0"/>
            <a:r>
              <a:rPr lang="zh-CN" altLang="en-US"/>
              <a:t>输入你的正文内容</a:t>
            </a:r>
          </a:p>
        </p:txBody>
      </p:sp>
      <p:pic>
        <p:nvPicPr>
          <p:cNvPr id="44" name="图形 43">
            <a:extLst>
              <a:ext uri="{FF2B5EF4-FFF2-40B4-BE49-F238E27FC236}">
                <a16:creationId xmlns:a16="http://schemas.microsoft.com/office/drawing/2014/main" id="{92CC8815-EAB6-482C-9029-4EA1C525A5FE}"/>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550365" y="1661544"/>
            <a:ext cx="2265521" cy="3822668"/>
          </a:xfrm>
          <a:prstGeom prst="rect">
            <a:avLst/>
          </a:prstGeom>
          <a:effectLst>
            <a:outerShdw blurRad="203200" algn="ctr" rotWithShape="0">
              <a:prstClr val="black">
                <a:alpha val="58000"/>
              </a:prstClr>
            </a:outerShdw>
          </a:effectLst>
        </p:spPr>
      </p:pic>
      <p:sp>
        <p:nvSpPr>
          <p:cNvPr id="51" name="文本占位符 11">
            <a:extLst>
              <a:ext uri="{FF2B5EF4-FFF2-40B4-BE49-F238E27FC236}">
                <a16:creationId xmlns:a16="http://schemas.microsoft.com/office/drawing/2014/main" id="{FE9923A7-D140-4274-BE79-F64C2E5B0095}"/>
              </a:ext>
            </a:extLst>
          </p:cNvPr>
          <p:cNvSpPr>
            <a:spLocks noGrp="1"/>
          </p:cNvSpPr>
          <p:nvPr>
            <p:ph type="body" sz="quarter" idx="12" hasCustomPrompt="1"/>
          </p:nvPr>
        </p:nvSpPr>
        <p:spPr>
          <a:xfrm>
            <a:off x="3548936" y="3036303"/>
            <a:ext cx="2266950" cy="2019300"/>
          </a:xfrm>
          <a:prstGeom prst="rect">
            <a:avLst/>
          </a:prstGeom>
        </p:spPr>
        <p:txBody>
          <a:bodyPr/>
          <a:lstStyle>
            <a:lvl1pPr marL="0">
              <a:buNone/>
              <a:defRPr sz="20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pPr lvl="0"/>
            <a:r>
              <a:rPr lang="zh-CN" altLang="en-US"/>
              <a:t>输入你的正文内容</a:t>
            </a:r>
          </a:p>
        </p:txBody>
      </p:sp>
      <p:pic>
        <p:nvPicPr>
          <p:cNvPr id="47" name="图形 46">
            <a:extLst>
              <a:ext uri="{FF2B5EF4-FFF2-40B4-BE49-F238E27FC236}">
                <a16:creationId xmlns:a16="http://schemas.microsoft.com/office/drawing/2014/main" id="{13A4A094-3AC9-429B-9EC4-17F2C2AC5747}"/>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6376116" y="1661544"/>
            <a:ext cx="2265521" cy="3822668"/>
          </a:xfrm>
          <a:prstGeom prst="rect">
            <a:avLst/>
          </a:prstGeom>
          <a:effectLst>
            <a:outerShdw blurRad="203200" algn="ctr" rotWithShape="0">
              <a:prstClr val="black">
                <a:alpha val="58000"/>
              </a:prstClr>
            </a:outerShdw>
          </a:effectLst>
        </p:spPr>
      </p:pic>
      <p:sp>
        <p:nvSpPr>
          <p:cNvPr id="53" name="文本占位符 11">
            <a:extLst>
              <a:ext uri="{FF2B5EF4-FFF2-40B4-BE49-F238E27FC236}">
                <a16:creationId xmlns:a16="http://schemas.microsoft.com/office/drawing/2014/main" id="{49A8023A-E35A-4C15-B3B3-3F24510DC9DF}"/>
              </a:ext>
            </a:extLst>
          </p:cNvPr>
          <p:cNvSpPr>
            <a:spLocks noGrp="1"/>
          </p:cNvSpPr>
          <p:nvPr>
            <p:ph type="body" sz="quarter" idx="13" hasCustomPrompt="1"/>
          </p:nvPr>
        </p:nvSpPr>
        <p:spPr>
          <a:xfrm>
            <a:off x="6376116" y="3036303"/>
            <a:ext cx="2266950" cy="2019300"/>
          </a:xfrm>
          <a:prstGeom prst="rect">
            <a:avLst/>
          </a:prstGeom>
        </p:spPr>
        <p:txBody>
          <a:bodyPr/>
          <a:lstStyle>
            <a:lvl1pPr marL="0">
              <a:buNone/>
              <a:defRPr sz="20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pPr lvl="0"/>
            <a:r>
              <a:rPr lang="zh-CN" altLang="en-US"/>
              <a:t>输入你的正文内容</a:t>
            </a:r>
          </a:p>
        </p:txBody>
      </p:sp>
      <p:pic>
        <p:nvPicPr>
          <p:cNvPr id="48" name="图形 47">
            <a:extLst>
              <a:ext uri="{FF2B5EF4-FFF2-40B4-BE49-F238E27FC236}">
                <a16:creationId xmlns:a16="http://schemas.microsoft.com/office/drawing/2014/main" id="{FAD76CFA-6680-4DC0-A330-6CA6D258091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9411416" y="1661544"/>
            <a:ext cx="2265521" cy="3822668"/>
          </a:xfrm>
          <a:prstGeom prst="rect">
            <a:avLst/>
          </a:prstGeom>
          <a:effectLst>
            <a:outerShdw blurRad="203200" algn="ctr" rotWithShape="0">
              <a:prstClr val="black">
                <a:alpha val="58000"/>
              </a:prstClr>
            </a:outerShdw>
          </a:effectLst>
        </p:spPr>
      </p:pic>
      <p:sp>
        <p:nvSpPr>
          <p:cNvPr id="54" name="文本占位符 11">
            <a:extLst>
              <a:ext uri="{FF2B5EF4-FFF2-40B4-BE49-F238E27FC236}">
                <a16:creationId xmlns:a16="http://schemas.microsoft.com/office/drawing/2014/main" id="{4EFAC70A-DD38-4A49-B6D0-4359EBD8475F}"/>
              </a:ext>
            </a:extLst>
          </p:cNvPr>
          <p:cNvSpPr>
            <a:spLocks noGrp="1"/>
          </p:cNvSpPr>
          <p:nvPr>
            <p:ph type="body" sz="quarter" idx="14" hasCustomPrompt="1"/>
          </p:nvPr>
        </p:nvSpPr>
        <p:spPr>
          <a:xfrm>
            <a:off x="9410701" y="3036303"/>
            <a:ext cx="2266950" cy="2019300"/>
          </a:xfrm>
          <a:prstGeom prst="rect">
            <a:avLst/>
          </a:prstGeom>
        </p:spPr>
        <p:txBody>
          <a:bodyPr/>
          <a:lstStyle>
            <a:lvl1pPr marL="0">
              <a:buNone/>
              <a:defRPr sz="2000">
                <a:solidFill>
                  <a:schemeClr val="tx1">
                    <a:lumMod val="75000"/>
                    <a:lumOff val="25000"/>
                  </a:schemeClr>
                </a:solidFill>
                <a:latin typeface="字魂59号-创粗黑" panose="00000500000000000000" pitchFamily="2" charset="-122"/>
                <a:ea typeface="字魂59号-创粗黑" panose="00000500000000000000" pitchFamily="2" charset="-122"/>
              </a:defRPr>
            </a:lvl1pPr>
          </a:lstStyle>
          <a:p>
            <a:pPr lvl="0"/>
            <a:r>
              <a:rPr lang="zh-CN" altLang="en-US"/>
              <a:t>输入你的正文内容</a:t>
            </a:r>
          </a:p>
        </p:txBody>
      </p:sp>
      <p:sp>
        <p:nvSpPr>
          <p:cNvPr id="10" name="图形 8">
            <a:extLst>
              <a:ext uri="{FF2B5EF4-FFF2-40B4-BE49-F238E27FC236}">
                <a16:creationId xmlns:a16="http://schemas.microsoft.com/office/drawing/2014/main" id="{178B4F9A-3917-45C2-BF51-2786341688F2}"/>
              </a:ext>
            </a:extLst>
          </p:cNvPr>
          <p:cNvSpPr/>
          <p:nvPr/>
        </p:nvSpPr>
        <p:spPr>
          <a:xfrm>
            <a:off x="0" y="2006242"/>
            <a:ext cx="12192000" cy="172720"/>
          </a:xfrm>
          <a:custGeom>
            <a:avLst/>
            <a:gdLst>
              <a:gd name="connsiteX0" fmla="*/ 0 w 12192000"/>
              <a:gd name="connsiteY0" fmla="*/ 0 h 172720"/>
              <a:gd name="connsiteX1" fmla="*/ 12192000 w 12192000"/>
              <a:gd name="connsiteY1" fmla="*/ 0 h 172720"/>
              <a:gd name="connsiteX2" fmla="*/ 12192000 w 12192000"/>
              <a:gd name="connsiteY2" fmla="*/ 172720 h 172720"/>
              <a:gd name="connsiteX3" fmla="*/ 0 w 12192000"/>
              <a:gd name="connsiteY3" fmla="*/ 172720 h 172720"/>
            </a:gdLst>
            <a:ahLst/>
            <a:cxnLst>
              <a:cxn ang="0">
                <a:pos x="connsiteX0" y="connsiteY0"/>
              </a:cxn>
              <a:cxn ang="0">
                <a:pos x="connsiteX1" y="connsiteY1"/>
              </a:cxn>
              <a:cxn ang="0">
                <a:pos x="connsiteX2" y="connsiteY2"/>
              </a:cxn>
              <a:cxn ang="0">
                <a:pos x="connsiteX3" y="connsiteY3"/>
              </a:cxn>
            </a:cxnLst>
            <a:rect l="l" t="t" r="r" b="b"/>
            <a:pathLst>
              <a:path w="12192000" h="172720">
                <a:moveTo>
                  <a:pt x="0" y="0"/>
                </a:moveTo>
                <a:lnTo>
                  <a:pt x="12192000" y="0"/>
                </a:lnTo>
                <a:lnTo>
                  <a:pt x="12192000" y="172720"/>
                </a:lnTo>
                <a:lnTo>
                  <a:pt x="0" y="172720"/>
                </a:lnTo>
                <a:close/>
              </a:path>
            </a:pathLst>
          </a:custGeom>
          <a:solidFill>
            <a:srgbClr val="2AA9BD"/>
          </a:solidFill>
          <a:ln w="6350" cap="flat">
            <a:noFill/>
            <a:prstDash val="solid"/>
            <a:miter/>
          </a:ln>
        </p:spPr>
        <p:txBody>
          <a:bodyPr rtlCol="0" anchor="ctr"/>
          <a:lstStyle/>
          <a:p>
            <a:endParaRPr lang="zh-CN" altLang="en-US"/>
          </a:p>
        </p:txBody>
      </p:sp>
    </p:spTree>
    <p:extLst>
      <p:ext uri="{BB962C8B-B14F-4D97-AF65-F5344CB8AC3E}">
        <p14:creationId xmlns:p14="http://schemas.microsoft.com/office/powerpoint/2010/main" val="34108315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0 -3.33333E-6 L -1 -3.33333E-6 " pathEditMode="relative" rAng="0" ptsTypes="AA">
                                      <p:cBhvr>
                                        <p:cTn id="6" dur="8000" fill="hold"/>
                                        <p:tgtEl>
                                          <p:spTgt spid="8"/>
                                        </p:tgtEl>
                                        <p:attrNameLst>
                                          <p:attrName>ppt_x</p:attrName>
                                          <p:attrName>ppt_y</p:attrName>
                                        </p:attrNameLst>
                                      </p:cBhvr>
                                      <p:rCtr x="-50000" y="0"/>
                                    </p:animMotion>
                                  </p:childTnLst>
                                </p:cTn>
                              </p:par>
                              <p:par>
                                <p:cTn id="7" presetID="35" presetClass="path" presetSubtype="0" repeatCount="indefinite" fill="hold" nodeType="withEffect">
                                  <p:stCondLst>
                                    <p:cond delay="0"/>
                                  </p:stCondLst>
                                  <p:childTnLst>
                                    <p:animMotion origin="layout" path="M 0 -3.33333E-6 L -1 -3.33333E-6 " pathEditMode="relative" rAng="0" ptsTypes="AA">
                                      <p:cBhvr>
                                        <p:cTn id="8" dur="7000" fill="hold"/>
                                        <p:tgtEl>
                                          <p:spTgt spid="14"/>
                                        </p:tgtEl>
                                        <p:attrNameLst>
                                          <p:attrName>ppt_x</p:attrName>
                                          <p:attrName>ppt_y</p:attrName>
                                        </p:attrNameLst>
                                      </p:cBhvr>
                                      <p:rCtr x="-50000" y="0"/>
                                    </p:animMotion>
                                  </p:childTnLst>
                                </p:cTn>
                              </p:par>
                              <p:par>
                                <p:cTn id="9" presetID="35" presetClass="path" presetSubtype="0" repeatCount="indefinite" fill="hold" nodeType="withEffect">
                                  <p:stCondLst>
                                    <p:cond delay="0"/>
                                  </p:stCondLst>
                                  <p:childTnLst>
                                    <p:animMotion origin="layout" path="M 0 -3.33333E-6 L -1 -3.33333E-6 " pathEditMode="relative" rAng="0" ptsTypes="AA">
                                      <p:cBhvr>
                                        <p:cTn id="10" dur="6000" fill="hold"/>
                                        <p:tgtEl>
                                          <p:spTgt spid="16"/>
                                        </p:tgtEl>
                                        <p:attrNameLst>
                                          <p:attrName>ppt_x</p:attrName>
                                          <p:attrName>ppt_y</p:attrName>
                                        </p:attrNameLst>
                                      </p:cBhvr>
                                      <p:rCtr x="-50000" y="0"/>
                                    </p:animMotion>
                                  </p:childTnLst>
                                </p:cTn>
                              </p:par>
                              <p:par>
                                <p:cTn id="11" presetID="35" presetClass="path" presetSubtype="0" repeatCount="indefinite" fill="hold" nodeType="withEffect">
                                  <p:stCondLst>
                                    <p:cond delay="0"/>
                                  </p:stCondLst>
                                  <p:childTnLst>
                                    <p:animMotion origin="layout" path="M 0 -3.33333E-6 L -1 -3.33333E-6 " pathEditMode="relative" rAng="0" ptsTypes="AA">
                                      <p:cBhvr>
                                        <p:cTn id="12" dur="9000" fill="hold"/>
                                        <p:tgtEl>
                                          <p:spTgt spid="18"/>
                                        </p:tgtEl>
                                        <p:attrNameLst>
                                          <p:attrName>ppt_x</p:attrName>
                                          <p:attrName>ppt_y</p:attrName>
                                        </p:attrNameLst>
                                      </p:cBhvr>
                                      <p:rCtr x="-50000" y="0"/>
                                    </p:animMotion>
                                  </p:childTnLst>
                                </p:cTn>
                              </p:par>
                              <p:par>
                                <p:cTn id="13" presetID="63" presetClass="path" presetSubtype="0" repeatCount="indefinite" fill="hold" nodeType="withEffect">
                                  <p:stCondLst>
                                    <p:cond delay="0"/>
                                  </p:stCondLst>
                                  <p:childTnLst>
                                    <p:animMotion origin="layout" path="M 0 3.7037E-6 L 1 3.7037E-6 " pathEditMode="relative" rAng="0" ptsTypes="AA">
                                      <p:cBhvr>
                                        <p:cTn id="14" dur="8000" fill="hold"/>
                                        <p:tgtEl>
                                          <p:spTgt spid="19"/>
                                        </p:tgtEl>
                                        <p:attrNameLst>
                                          <p:attrName>ppt_x</p:attrName>
                                          <p:attrName>ppt_y</p:attrName>
                                        </p:attrNameLst>
                                      </p:cBhvr>
                                      <p:rCtr x="50000" y="0"/>
                                    </p:animMotion>
                                  </p:childTnLst>
                                </p:cTn>
                              </p:par>
                              <p:par>
                                <p:cTn id="15" presetID="63" presetClass="path" presetSubtype="0" repeatCount="indefinite" fill="hold" nodeType="withEffect">
                                  <p:stCondLst>
                                    <p:cond delay="0"/>
                                  </p:stCondLst>
                                  <p:childTnLst>
                                    <p:animMotion origin="layout" path="M 0 3.7037E-6 L 1 3.7037E-6 " pathEditMode="relative" rAng="0" ptsTypes="AA">
                                      <p:cBhvr>
                                        <p:cTn id="16" dur="7000" fill="hold"/>
                                        <p:tgtEl>
                                          <p:spTgt spid="22"/>
                                        </p:tgtEl>
                                        <p:attrNameLst>
                                          <p:attrName>ppt_x</p:attrName>
                                          <p:attrName>ppt_y</p:attrName>
                                        </p:attrNameLst>
                                      </p:cBhvr>
                                      <p:rCtr x="50000" y="0"/>
                                    </p:animMotion>
                                  </p:childTnLst>
                                </p:cTn>
                              </p:par>
                              <p:par>
                                <p:cTn id="17" presetID="63" presetClass="path" presetSubtype="0" repeatCount="indefinite" fill="hold" nodeType="withEffect">
                                  <p:stCondLst>
                                    <p:cond delay="0"/>
                                  </p:stCondLst>
                                  <p:childTnLst>
                                    <p:animMotion origin="layout" path="M 0 3.7037E-6 L 1 3.7037E-6 " pathEditMode="relative" rAng="0" ptsTypes="AA">
                                      <p:cBhvr>
                                        <p:cTn id="18" dur="6000" fill="hold"/>
                                        <p:tgtEl>
                                          <p:spTgt spid="25"/>
                                        </p:tgtEl>
                                        <p:attrNameLst>
                                          <p:attrName>ppt_x</p:attrName>
                                          <p:attrName>ppt_y</p:attrName>
                                        </p:attrNameLst>
                                      </p:cBhvr>
                                      <p:rCtr x="50000" y="0"/>
                                    </p:animMotion>
                                  </p:childTnLst>
                                </p:cTn>
                              </p:par>
                              <p:par>
                                <p:cTn id="19" presetID="63" presetClass="path" presetSubtype="0" repeatCount="indefinite" fill="hold" nodeType="withEffect">
                                  <p:stCondLst>
                                    <p:cond delay="0"/>
                                  </p:stCondLst>
                                  <p:childTnLst>
                                    <p:animMotion origin="layout" path="M 0 3.7037E-6 L 1 3.7037E-6 " pathEditMode="relative" rAng="0" ptsTypes="AA">
                                      <p:cBhvr>
                                        <p:cTn id="20" dur="9000" fill="hold"/>
                                        <p:tgtEl>
                                          <p:spTgt spid="28"/>
                                        </p:tgtEl>
                                        <p:attrNameLst>
                                          <p:attrName>ppt_x</p:attrName>
                                          <p:attrName>ppt_y</p:attrName>
                                        </p:attrNameLst>
                                      </p:cBhvr>
                                      <p:rCtr x="50000" y="0"/>
                                    </p:animMotion>
                                  </p:childTnLst>
                                </p:cTn>
                              </p:par>
                              <p:par>
                                <p:cTn id="21" presetID="2" presetClass="entr" presetSubtype="8" decel="10000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anim calcmode="lin" valueType="num">
                                      <p:cBhvr additive="base">
                                        <p:cTn id="27"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3">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0-#ppt_w/2"/>
                                          </p:val>
                                        </p:tav>
                                        <p:tav tm="100000">
                                          <p:val>
                                            <p:strVal val="#ppt_x"/>
                                          </p:val>
                                        </p:tav>
                                      </p:tavLst>
                                    </p:anim>
                                    <p:anim calcmode="lin" valueType="num">
                                      <p:cBhvr additive="base">
                                        <p:cTn id="36" dur="500" fill="hold"/>
                                        <p:tgtEl>
                                          <p:spTgt spid="44"/>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0-#ppt_w/2"/>
                                          </p:val>
                                        </p:tav>
                                        <p:tav tm="100000">
                                          <p:val>
                                            <p:strVal val="#ppt_x"/>
                                          </p:val>
                                        </p:tav>
                                      </p:tavLst>
                                    </p:anim>
                                    <p:anim calcmode="lin" valueType="num">
                                      <p:cBhvr additive="base">
                                        <p:cTn id="40" dur="500" fill="hold"/>
                                        <p:tgtEl>
                                          <p:spTgt spid="47"/>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0-#ppt_w/2"/>
                                          </p:val>
                                        </p:tav>
                                        <p:tav tm="100000">
                                          <p:val>
                                            <p:strVal val="#ppt_x"/>
                                          </p:val>
                                        </p:tav>
                                      </p:tavLst>
                                    </p:anim>
                                    <p:anim calcmode="lin" valueType="num">
                                      <p:cBhvr additive="base">
                                        <p:cTn id="44" dur="500" fill="hold"/>
                                        <p:tgtEl>
                                          <p:spTgt spid="48"/>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12">
                                            <p:txEl>
                                              <p:pRg st="0" end="0"/>
                                            </p:txEl>
                                          </p:spTgt>
                                        </p:tgtEl>
                                        <p:attrNameLst>
                                          <p:attrName>style.visibility</p:attrName>
                                        </p:attrNameLst>
                                      </p:cBhvr>
                                      <p:to>
                                        <p:strVal val="visible"/>
                                      </p:to>
                                    </p:set>
                                    <p:anim calcmode="lin" valueType="num">
                                      <p:cBhvr additive="base">
                                        <p:cTn id="47"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12">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51">
                                            <p:txEl>
                                              <p:pRg st="0" end="0"/>
                                            </p:txEl>
                                          </p:spTgt>
                                        </p:tgtEl>
                                        <p:attrNameLst>
                                          <p:attrName>style.visibility</p:attrName>
                                        </p:attrNameLst>
                                      </p:cBhvr>
                                      <p:to>
                                        <p:strVal val="visible"/>
                                      </p:to>
                                    </p:set>
                                    <p:anim calcmode="lin" valueType="num">
                                      <p:cBhvr additive="base">
                                        <p:cTn id="51"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51">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p:stCondLst>
                                    <p:cond delay="0"/>
                                  </p:stCondLst>
                                  <p:childTnLst>
                                    <p:set>
                                      <p:cBhvr>
                                        <p:cTn id="54" dur="1" fill="hold">
                                          <p:stCondLst>
                                            <p:cond delay="0"/>
                                          </p:stCondLst>
                                        </p:cTn>
                                        <p:tgtEl>
                                          <p:spTgt spid="53">
                                            <p:txEl>
                                              <p:pRg st="0" end="0"/>
                                            </p:txEl>
                                          </p:spTgt>
                                        </p:tgtEl>
                                        <p:attrNameLst>
                                          <p:attrName>style.visibility</p:attrName>
                                        </p:attrNameLst>
                                      </p:cBhvr>
                                      <p:to>
                                        <p:strVal val="visible"/>
                                      </p:to>
                                    </p:set>
                                    <p:anim calcmode="lin" valueType="num">
                                      <p:cBhvr additive="base">
                                        <p:cTn id="55"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53">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8" decel="100000" fill="hold" grpId="0" nodeType="withEffect">
                                  <p:stCondLst>
                                    <p:cond delay="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8"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svg"/><Relationship Id="rId18" Type="http://schemas.openxmlformats.org/officeDocument/2006/relationships/image" Target="../media/image11.png"/><Relationship Id="rId3" Type="http://schemas.openxmlformats.org/officeDocument/2006/relationships/theme" Target="../theme/theme1.xml"/><Relationship Id="rId21" Type="http://schemas.openxmlformats.org/officeDocument/2006/relationships/image" Target="../media/image14.svg"/><Relationship Id="rId7" Type="http://schemas.openxmlformats.org/officeDocument/2006/relationships/tags" Target="../tags/tag4.xml"/><Relationship Id="rId12" Type="http://schemas.openxmlformats.org/officeDocument/2006/relationships/image" Target="../media/image5.png"/><Relationship Id="rId17" Type="http://schemas.openxmlformats.org/officeDocument/2006/relationships/image" Target="../media/image10.svg"/><Relationship Id="rId2" Type="http://schemas.openxmlformats.org/officeDocument/2006/relationships/slideLayout" Target="../slideLayouts/slideLayout2.xml"/><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tags" Target="../tags/tag3.xml"/><Relationship Id="rId11" Type="http://schemas.openxmlformats.org/officeDocument/2006/relationships/image" Target="../media/image4.svg"/><Relationship Id="rId5" Type="http://schemas.openxmlformats.org/officeDocument/2006/relationships/tags" Target="../tags/tag2.xml"/><Relationship Id="rId15" Type="http://schemas.openxmlformats.org/officeDocument/2006/relationships/image" Target="../media/image8.svg"/><Relationship Id="rId10" Type="http://schemas.openxmlformats.org/officeDocument/2006/relationships/image" Target="../media/image3.png"/><Relationship Id="rId19" Type="http://schemas.openxmlformats.org/officeDocument/2006/relationships/image" Target="../media/image12.svg"/><Relationship Id="rId4" Type="http://schemas.openxmlformats.org/officeDocument/2006/relationships/tags" Target="../tags/tag1.xml"/><Relationship Id="rId9" Type="http://schemas.openxmlformats.org/officeDocument/2006/relationships/image" Target="../media/image2.svg"/><Relationship Id="rId14"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image" Target="../media/image1.png"/><Relationship Id="rId39" Type="http://schemas.openxmlformats.org/officeDocument/2006/relationships/image" Target="../media/image14.svg"/><Relationship Id="rId21" Type="http://schemas.openxmlformats.org/officeDocument/2006/relationships/theme" Target="../theme/theme2.xml"/><Relationship Id="rId34" Type="http://schemas.openxmlformats.org/officeDocument/2006/relationships/image" Target="../media/image9.png"/><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tags" Target="../tags/tag9.xml"/><Relationship Id="rId33" Type="http://schemas.openxmlformats.org/officeDocument/2006/relationships/image" Target="../media/image8.svg"/><Relationship Id="rId38" Type="http://schemas.openxmlformats.org/officeDocument/2006/relationships/image" Target="../media/image13.png"/><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image" Target="../media/image4.sv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tags" Target="../tags/tag8.xml"/><Relationship Id="rId32" Type="http://schemas.openxmlformats.org/officeDocument/2006/relationships/image" Target="../media/image7.png"/><Relationship Id="rId37" Type="http://schemas.openxmlformats.org/officeDocument/2006/relationships/image" Target="../media/image12.svg"/><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ags" Target="../tags/tag7.xml"/><Relationship Id="rId28" Type="http://schemas.openxmlformats.org/officeDocument/2006/relationships/image" Target="../media/image3.png"/><Relationship Id="rId36" Type="http://schemas.openxmlformats.org/officeDocument/2006/relationships/image" Target="../media/image11.png"/><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image" Target="../media/image6.svg"/><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ags" Target="../tags/tag6.xml"/><Relationship Id="rId27" Type="http://schemas.openxmlformats.org/officeDocument/2006/relationships/image" Target="../media/image2.svg"/><Relationship Id="rId30" Type="http://schemas.openxmlformats.org/officeDocument/2006/relationships/image" Target="../media/image5.png"/><Relationship Id="rId35" Type="http://schemas.openxmlformats.org/officeDocument/2006/relationships/image" Target="../media/image10.svg"/><Relationship Id="rId8" Type="http://schemas.openxmlformats.org/officeDocument/2006/relationships/slideLayout" Target="../slideLayouts/slideLayout10.xml"/><Relationship Id="rId3"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18" Type="http://schemas.openxmlformats.org/officeDocument/2006/relationships/image" Target="../media/image132.svg"/><Relationship Id="rId3" Type="http://schemas.openxmlformats.org/officeDocument/2006/relationships/tags" Target="../tags/tag10.xml"/><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svg"/><Relationship Id="rId17" Type="http://schemas.openxmlformats.org/officeDocument/2006/relationships/image" Target="../media/image131.png"/><Relationship Id="rId2" Type="http://schemas.openxmlformats.org/officeDocument/2006/relationships/theme" Target="../theme/theme3.xml"/><Relationship Id="rId16" Type="http://schemas.openxmlformats.org/officeDocument/2006/relationships/image" Target="../media/image130.svg"/><Relationship Id="rId20" Type="http://schemas.openxmlformats.org/officeDocument/2006/relationships/image" Target="../media/image134.svg"/><Relationship Id="rId1" Type="http://schemas.openxmlformats.org/officeDocument/2006/relationships/slideLayout" Target="../slideLayouts/slideLayout23.xml"/><Relationship Id="rId6" Type="http://schemas.openxmlformats.org/officeDocument/2006/relationships/tags" Target="../tags/tag13.xml"/><Relationship Id="rId11" Type="http://schemas.openxmlformats.org/officeDocument/2006/relationships/image" Target="../media/image125.png"/><Relationship Id="rId5" Type="http://schemas.openxmlformats.org/officeDocument/2006/relationships/tags" Target="../tags/tag12.xml"/><Relationship Id="rId15" Type="http://schemas.openxmlformats.org/officeDocument/2006/relationships/image" Target="../media/image129.png"/><Relationship Id="rId23" Type="http://schemas.openxmlformats.org/officeDocument/2006/relationships/image" Target="../media/image137.svg"/><Relationship Id="rId10" Type="http://schemas.openxmlformats.org/officeDocument/2006/relationships/image" Target="../media/image124.svg"/><Relationship Id="rId19" Type="http://schemas.openxmlformats.org/officeDocument/2006/relationships/image" Target="../media/image133.png"/><Relationship Id="rId4" Type="http://schemas.openxmlformats.org/officeDocument/2006/relationships/tags" Target="../tags/tag11.xml"/><Relationship Id="rId9" Type="http://schemas.openxmlformats.org/officeDocument/2006/relationships/image" Target="../media/image123.png"/><Relationship Id="rId14" Type="http://schemas.openxmlformats.org/officeDocument/2006/relationships/image" Target="../media/image128.svg"/><Relationship Id="rId22" Type="http://schemas.openxmlformats.org/officeDocument/2006/relationships/image" Target="../media/image136.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 name="图形 2">
            <a:extLst>
              <a:ext uri="{FF2B5EF4-FFF2-40B4-BE49-F238E27FC236}">
                <a16:creationId xmlns:a16="http://schemas.microsoft.com/office/drawing/2014/main" id="{54382587-0B18-4782-84AA-34AE5DCAD1DD}"/>
              </a:ext>
            </a:extLst>
          </p:cNvPr>
          <p:cNvGrpSpPr/>
          <p:nvPr/>
        </p:nvGrpSpPr>
        <p:grpSpPr>
          <a:xfrm>
            <a:off x="762927" y="212737"/>
            <a:ext cx="11441430" cy="6669977"/>
            <a:chOff x="750570" y="188023"/>
            <a:chExt cx="11441430" cy="6669977"/>
          </a:xfrm>
        </p:grpSpPr>
        <p:grpSp>
          <p:nvGrpSpPr>
            <p:cNvPr id="5" name="图形 2">
              <a:extLst>
                <a:ext uri="{FF2B5EF4-FFF2-40B4-BE49-F238E27FC236}">
                  <a16:creationId xmlns:a16="http://schemas.microsoft.com/office/drawing/2014/main" id="{54382587-0B18-4782-84AA-34AE5DCAD1DD}"/>
                </a:ext>
              </a:extLst>
            </p:cNvPr>
            <p:cNvGrpSpPr/>
            <p:nvPr/>
          </p:nvGrpSpPr>
          <p:grpSpPr>
            <a:xfrm>
              <a:off x="1022775" y="1160544"/>
              <a:ext cx="11168596" cy="5700598"/>
              <a:chOff x="1022775" y="1160544"/>
              <a:chExt cx="11168596" cy="5700598"/>
            </a:xfrm>
            <a:solidFill>
              <a:srgbClr val="E6E6E6"/>
            </a:solidFill>
          </p:grpSpPr>
          <p:sp>
            <p:nvSpPr>
              <p:cNvPr id="6" name="任意多边形: 形状 5">
                <a:extLst>
                  <a:ext uri="{FF2B5EF4-FFF2-40B4-BE49-F238E27FC236}">
                    <a16:creationId xmlns:a16="http://schemas.microsoft.com/office/drawing/2014/main" id="{53186762-2C4C-423C-ACC3-C3AA763A7D44}"/>
                  </a:ext>
                </a:extLst>
              </p:cNvPr>
              <p:cNvSpPr/>
              <p:nvPr/>
            </p:nvSpPr>
            <p:spPr>
              <a:xfrm>
                <a:off x="1022775" y="1160544"/>
                <a:ext cx="11168596" cy="5700598"/>
              </a:xfrm>
              <a:custGeom>
                <a:avLst/>
                <a:gdLst>
                  <a:gd name="connsiteX0" fmla="*/ 3763728 w 11168596"/>
                  <a:gd name="connsiteY0" fmla="*/ 0 h 5700598"/>
                  <a:gd name="connsiteX1" fmla="*/ 2298344 w 11168596"/>
                  <a:gd name="connsiteY1" fmla="*/ 296094 h 5700598"/>
                  <a:gd name="connsiteX2" fmla="*/ 1102024 w 11168596"/>
                  <a:gd name="connsiteY2" fmla="*/ 1102652 h 5700598"/>
                  <a:gd name="connsiteX3" fmla="*/ 296094 w 11168596"/>
                  <a:gd name="connsiteY3" fmla="*/ 2298345 h 5700598"/>
                  <a:gd name="connsiteX4" fmla="*/ 0 w 11168596"/>
                  <a:gd name="connsiteY4" fmla="*/ 3763728 h 5700598"/>
                  <a:gd name="connsiteX5" fmla="*/ 296094 w 11168596"/>
                  <a:gd name="connsiteY5" fmla="*/ 5229111 h 5700598"/>
                  <a:gd name="connsiteX6" fmla="*/ 535610 w 11168596"/>
                  <a:gd name="connsiteY6" fmla="*/ 5700599 h 5700598"/>
                  <a:gd name="connsiteX7" fmla="*/ 1714329 w 11168596"/>
                  <a:gd name="connsiteY7" fmla="*/ 5700599 h 5700598"/>
                  <a:gd name="connsiteX8" fmla="*/ 942975 w 11168596"/>
                  <a:gd name="connsiteY8" fmla="*/ 3763728 h 5700598"/>
                  <a:gd name="connsiteX9" fmla="*/ 3763728 w 11168596"/>
                  <a:gd name="connsiteY9" fmla="*/ 942975 h 5700598"/>
                  <a:gd name="connsiteX10" fmla="*/ 11168596 w 11168596"/>
                  <a:gd name="connsiteY10" fmla="*/ 942975 h 5700598"/>
                  <a:gd name="connsiteX11" fmla="*/ 11168596 w 11168596"/>
                  <a:gd name="connsiteY11" fmla="*/ 0 h 5700598"/>
                  <a:gd name="connsiteX12" fmla="*/ 3763728 w 11168596"/>
                  <a:gd name="connsiteY12" fmla="*/ 0 h 57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8596" h="5700598">
                    <a:moveTo>
                      <a:pt x="3763728" y="0"/>
                    </a:moveTo>
                    <a:cubicBezTo>
                      <a:pt x="3255779" y="0"/>
                      <a:pt x="2762917" y="99327"/>
                      <a:pt x="2298344" y="296094"/>
                    </a:cubicBezTo>
                    <a:cubicBezTo>
                      <a:pt x="1850117" y="485947"/>
                      <a:pt x="1447781" y="756895"/>
                      <a:pt x="1102024" y="1102652"/>
                    </a:cubicBezTo>
                    <a:cubicBezTo>
                      <a:pt x="756266" y="1448410"/>
                      <a:pt x="485318" y="1850117"/>
                      <a:pt x="296094" y="2298345"/>
                    </a:cubicBezTo>
                    <a:cubicBezTo>
                      <a:pt x="99955" y="2762917"/>
                      <a:pt x="0" y="3255779"/>
                      <a:pt x="0" y="3763728"/>
                    </a:cubicBezTo>
                    <a:cubicBezTo>
                      <a:pt x="0" y="4271677"/>
                      <a:pt x="99327" y="4764539"/>
                      <a:pt x="296094" y="5229111"/>
                    </a:cubicBezTo>
                    <a:cubicBezTo>
                      <a:pt x="365246" y="5392560"/>
                      <a:pt x="445084" y="5549723"/>
                      <a:pt x="535610" y="5700599"/>
                    </a:cubicBezTo>
                    <a:lnTo>
                      <a:pt x="1714329" y="5700599"/>
                    </a:lnTo>
                    <a:cubicBezTo>
                      <a:pt x="1236555" y="5194536"/>
                      <a:pt x="942975" y="4512450"/>
                      <a:pt x="942975" y="3763728"/>
                    </a:cubicBezTo>
                    <a:cubicBezTo>
                      <a:pt x="942975" y="2208448"/>
                      <a:pt x="2208448" y="942975"/>
                      <a:pt x="3763728" y="942975"/>
                    </a:cubicBezTo>
                    <a:lnTo>
                      <a:pt x="11168596" y="942975"/>
                    </a:lnTo>
                    <a:lnTo>
                      <a:pt x="11168596" y="0"/>
                    </a:lnTo>
                    <a:lnTo>
                      <a:pt x="3763728" y="0"/>
                    </a:lnTo>
                    <a:close/>
                  </a:path>
                </a:pathLst>
              </a:custGeom>
              <a:gradFill>
                <a:gsLst>
                  <a:gs pos="0">
                    <a:srgbClr val="DBDBDB"/>
                  </a:gs>
                  <a:gs pos="100000">
                    <a:srgbClr val="F4F4F4"/>
                  </a:gs>
                </a:gsLst>
                <a:lin ang="5400000" scaled="1"/>
              </a:gradFill>
              <a:ln w="628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23025949-B091-45E6-892B-018EBF47AED4}"/>
                  </a:ext>
                </a:extLst>
              </p:cNvPr>
              <p:cNvSpPr/>
              <p:nvPr/>
            </p:nvSpPr>
            <p:spPr>
              <a:xfrm>
                <a:off x="2168804" y="2283313"/>
                <a:ext cx="10022567" cy="4577201"/>
              </a:xfrm>
              <a:custGeom>
                <a:avLst/>
                <a:gdLst>
                  <a:gd name="connsiteX0" fmla="*/ 2640330 w 10022567"/>
                  <a:gd name="connsiteY0" fmla="*/ 942975 h 4577201"/>
                  <a:gd name="connsiteX1" fmla="*/ 10022567 w 10022567"/>
                  <a:gd name="connsiteY1" fmla="*/ 942975 h 4577201"/>
                  <a:gd name="connsiteX2" fmla="*/ 10022567 w 10022567"/>
                  <a:gd name="connsiteY2" fmla="*/ 0 h 4577201"/>
                  <a:gd name="connsiteX3" fmla="*/ 2640330 w 10022567"/>
                  <a:gd name="connsiteY3" fmla="*/ 0 h 4577201"/>
                  <a:gd name="connsiteX4" fmla="*/ 1612487 w 10022567"/>
                  <a:gd name="connsiteY4" fmla="*/ 207455 h 4577201"/>
                  <a:gd name="connsiteX5" fmla="*/ 773240 w 10022567"/>
                  <a:gd name="connsiteY5" fmla="*/ 773240 h 4577201"/>
                  <a:gd name="connsiteX6" fmla="*/ 207455 w 10022567"/>
                  <a:gd name="connsiteY6" fmla="*/ 1612487 h 4577201"/>
                  <a:gd name="connsiteX7" fmla="*/ 0 w 10022567"/>
                  <a:gd name="connsiteY7" fmla="*/ 2640330 h 4577201"/>
                  <a:gd name="connsiteX8" fmla="*/ 207455 w 10022567"/>
                  <a:gd name="connsiteY8" fmla="*/ 3668802 h 4577201"/>
                  <a:gd name="connsiteX9" fmla="*/ 773240 w 10022567"/>
                  <a:gd name="connsiteY9" fmla="*/ 4508050 h 4577201"/>
                  <a:gd name="connsiteX10" fmla="*/ 844906 w 10022567"/>
                  <a:gd name="connsiteY10" fmla="*/ 4577201 h 4577201"/>
                  <a:gd name="connsiteX11" fmla="*/ 10022567 w 10022567"/>
                  <a:gd name="connsiteY11" fmla="*/ 4577201 h 4577201"/>
                  <a:gd name="connsiteX12" fmla="*/ 10022567 w 10022567"/>
                  <a:gd name="connsiteY12" fmla="*/ 4338943 h 4577201"/>
                  <a:gd name="connsiteX13" fmla="*/ 2640330 w 10022567"/>
                  <a:gd name="connsiteY13" fmla="*/ 4338943 h 4577201"/>
                  <a:gd name="connsiteX14" fmla="*/ 942346 w 10022567"/>
                  <a:gd name="connsiteY14" fmla="*/ 2640959 h 4577201"/>
                  <a:gd name="connsiteX15" fmla="*/ 2640330 w 10022567"/>
                  <a:gd name="connsiteY15" fmla="*/ 942975 h 457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22567" h="4577201">
                    <a:moveTo>
                      <a:pt x="2640330" y="942975"/>
                    </a:moveTo>
                    <a:lnTo>
                      <a:pt x="10022567" y="942975"/>
                    </a:lnTo>
                    <a:lnTo>
                      <a:pt x="10022567" y="0"/>
                    </a:lnTo>
                    <a:lnTo>
                      <a:pt x="2640330" y="0"/>
                    </a:lnTo>
                    <a:cubicBezTo>
                      <a:pt x="2283886" y="0"/>
                      <a:pt x="1938128" y="69780"/>
                      <a:pt x="1612487" y="207455"/>
                    </a:cubicBezTo>
                    <a:cubicBezTo>
                      <a:pt x="1298162" y="340728"/>
                      <a:pt x="1015270" y="531209"/>
                      <a:pt x="773240" y="773240"/>
                    </a:cubicBezTo>
                    <a:cubicBezTo>
                      <a:pt x="530581" y="1015899"/>
                      <a:pt x="340728" y="1298162"/>
                      <a:pt x="207455" y="1612487"/>
                    </a:cubicBezTo>
                    <a:cubicBezTo>
                      <a:pt x="69780" y="1938128"/>
                      <a:pt x="0" y="2284515"/>
                      <a:pt x="0" y="2640330"/>
                    </a:cubicBezTo>
                    <a:cubicBezTo>
                      <a:pt x="0" y="2996146"/>
                      <a:pt x="69780" y="3342533"/>
                      <a:pt x="207455" y="3668802"/>
                    </a:cubicBezTo>
                    <a:cubicBezTo>
                      <a:pt x="340728" y="3983127"/>
                      <a:pt x="530581" y="4265391"/>
                      <a:pt x="773240" y="4508050"/>
                    </a:cubicBezTo>
                    <a:cubicBezTo>
                      <a:pt x="796499" y="4531310"/>
                      <a:pt x="820388" y="4554570"/>
                      <a:pt x="844906" y="4577201"/>
                    </a:cubicBezTo>
                    <a:lnTo>
                      <a:pt x="10022567" y="4577201"/>
                    </a:lnTo>
                    <a:lnTo>
                      <a:pt x="10022567" y="4338943"/>
                    </a:lnTo>
                    <a:lnTo>
                      <a:pt x="2640330" y="4338943"/>
                    </a:lnTo>
                    <a:cubicBezTo>
                      <a:pt x="1704270" y="4338943"/>
                      <a:pt x="942346" y="3577019"/>
                      <a:pt x="942346" y="2640959"/>
                    </a:cubicBezTo>
                    <a:cubicBezTo>
                      <a:pt x="942346" y="1704899"/>
                      <a:pt x="1704270" y="942975"/>
                      <a:pt x="2640330" y="942975"/>
                    </a:cubicBezTo>
                    <a:close/>
                  </a:path>
                </a:pathLst>
              </a:custGeom>
              <a:gradFill>
                <a:gsLst>
                  <a:gs pos="0">
                    <a:srgbClr val="DBDBDB"/>
                  </a:gs>
                  <a:gs pos="100000">
                    <a:srgbClr val="F4F4F4"/>
                  </a:gs>
                </a:gsLst>
                <a:lin ang="5400000" scaled="1"/>
              </a:gradFill>
              <a:ln w="62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zh-CN" altLang="en-US"/>
              </a:p>
            </p:txBody>
          </p:sp>
          <p:sp>
            <p:nvSpPr>
              <p:cNvPr id="20" name="任意多边形: 形状 19">
                <a:extLst>
                  <a:ext uri="{FF2B5EF4-FFF2-40B4-BE49-F238E27FC236}">
                    <a16:creationId xmlns:a16="http://schemas.microsoft.com/office/drawing/2014/main" id="{F2B4724B-52EB-425D-800E-9018FF07C91D}"/>
                  </a:ext>
                </a:extLst>
              </p:cNvPr>
              <p:cNvSpPr/>
              <p:nvPr/>
            </p:nvSpPr>
            <p:spPr>
              <a:xfrm>
                <a:off x="3329920" y="3355161"/>
                <a:ext cx="3138220" cy="3138221"/>
              </a:xfrm>
              <a:custGeom>
                <a:avLst/>
                <a:gdLst>
                  <a:gd name="connsiteX0" fmla="*/ 2678678 w 3138220"/>
                  <a:gd name="connsiteY0" fmla="*/ 459543 h 3138221"/>
                  <a:gd name="connsiteX1" fmla="*/ 1569111 w 3138220"/>
                  <a:gd name="connsiteY1" fmla="*/ 0 h 3138221"/>
                  <a:gd name="connsiteX2" fmla="*/ 459543 w 3138220"/>
                  <a:gd name="connsiteY2" fmla="*/ 459543 h 3138221"/>
                  <a:gd name="connsiteX3" fmla="*/ 0 w 3138220"/>
                  <a:gd name="connsiteY3" fmla="*/ 1569111 h 3138221"/>
                  <a:gd name="connsiteX4" fmla="*/ 459543 w 3138220"/>
                  <a:gd name="connsiteY4" fmla="*/ 2678678 h 3138221"/>
                  <a:gd name="connsiteX5" fmla="*/ 1569111 w 3138220"/>
                  <a:gd name="connsiteY5" fmla="*/ 3138221 h 3138221"/>
                  <a:gd name="connsiteX6" fmla="*/ 2678678 w 3138220"/>
                  <a:gd name="connsiteY6" fmla="*/ 2678678 h 3138221"/>
                  <a:gd name="connsiteX7" fmla="*/ 3138221 w 3138220"/>
                  <a:gd name="connsiteY7" fmla="*/ 1569111 h 3138221"/>
                  <a:gd name="connsiteX8" fmla="*/ 2678678 w 3138220"/>
                  <a:gd name="connsiteY8" fmla="*/ 459543 h 3138221"/>
                  <a:gd name="connsiteX9" fmla="*/ 1569111 w 3138220"/>
                  <a:gd name="connsiteY9" fmla="*/ 2195246 h 3138221"/>
                  <a:gd name="connsiteX10" fmla="*/ 942975 w 3138220"/>
                  <a:gd name="connsiteY10" fmla="*/ 1569111 h 3138221"/>
                  <a:gd name="connsiteX11" fmla="*/ 1569111 w 3138220"/>
                  <a:gd name="connsiteY11" fmla="*/ 942975 h 3138221"/>
                  <a:gd name="connsiteX12" fmla="*/ 2195246 w 3138220"/>
                  <a:gd name="connsiteY12" fmla="*/ 1569111 h 3138221"/>
                  <a:gd name="connsiteX13" fmla="*/ 1569111 w 3138220"/>
                  <a:gd name="connsiteY13" fmla="*/ 2195246 h 313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220" h="3138221">
                    <a:moveTo>
                      <a:pt x="2678678" y="459543"/>
                    </a:moveTo>
                    <a:cubicBezTo>
                      <a:pt x="2382584" y="163449"/>
                      <a:pt x="1988420" y="0"/>
                      <a:pt x="1569111" y="0"/>
                    </a:cubicBezTo>
                    <a:cubicBezTo>
                      <a:pt x="1149801" y="0"/>
                      <a:pt x="755637" y="163449"/>
                      <a:pt x="459543" y="459543"/>
                    </a:cubicBezTo>
                    <a:cubicBezTo>
                      <a:pt x="163449" y="755637"/>
                      <a:pt x="0" y="1149801"/>
                      <a:pt x="0" y="1569111"/>
                    </a:cubicBezTo>
                    <a:cubicBezTo>
                      <a:pt x="0" y="1988420"/>
                      <a:pt x="163449" y="2382584"/>
                      <a:pt x="459543" y="2678678"/>
                    </a:cubicBezTo>
                    <a:cubicBezTo>
                      <a:pt x="755637" y="2974772"/>
                      <a:pt x="1149801" y="3138221"/>
                      <a:pt x="1569111" y="3138221"/>
                    </a:cubicBezTo>
                    <a:cubicBezTo>
                      <a:pt x="1988420" y="3138221"/>
                      <a:pt x="2382584" y="2974772"/>
                      <a:pt x="2678678" y="2678678"/>
                    </a:cubicBezTo>
                    <a:cubicBezTo>
                      <a:pt x="2974772" y="2382584"/>
                      <a:pt x="3138221" y="1988420"/>
                      <a:pt x="3138221" y="1569111"/>
                    </a:cubicBezTo>
                    <a:cubicBezTo>
                      <a:pt x="3138221" y="1149801"/>
                      <a:pt x="2974772" y="755637"/>
                      <a:pt x="2678678" y="459543"/>
                    </a:cubicBezTo>
                    <a:close/>
                    <a:moveTo>
                      <a:pt x="1569111" y="2195246"/>
                    </a:moveTo>
                    <a:cubicBezTo>
                      <a:pt x="1223982" y="2195246"/>
                      <a:pt x="942975" y="1914239"/>
                      <a:pt x="942975" y="1569111"/>
                    </a:cubicBezTo>
                    <a:cubicBezTo>
                      <a:pt x="942975" y="1223982"/>
                      <a:pt x="1223982" y="942975"/>
                      <a:pt x="1569111" y="942975"/>
                    </a:cubicBezTo>
                    <a:cubicBezTo>
                      <a:pt x="1914239" y="942975"/>
                      <a:pt x="2195246" y="1223982"/>
                      <a:pt x="2195246" y="1569111"/>
                    </a:cubicBezTo>
                    <a:cubicBezTo>
                      <a:pt x="2195246" y="1914239"/>
                      <a:pt x="1914239" y="2195246"/>
                      <a:pt x="1569111" y="2195246"/>
                    </a:cubicBezTo>
                    <a:close/>
                  </a:path>
                </a:pathLst>
              </a:custGeom>
              <a:gradFill>
                <a:gsLst>
                  <a:gs pos="0">
                    <a:srgbClr val="DBDBDB"/>
                  </a:gs>
                  <a:gs pos="100000">
                    <a:srgbClr val="F4F4F4"/>
                  </a:gs>
                </a:gsLst>
                <a:lin ang="5400000" scaled="1"/>
              </a:gradFill>
              <a:ln w="62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zh-CN" altLang="en-US"/>
              </a:p>
            </p:txBody>
          </p:sp>
        </p:grpSp>
        <p:sp>
          <p:nvSpPr>
            <p:cNvPr id="21" name="任意多边形: 形状 20">
              <a:extLst>
                <a:ext uri="{FF2B5EF4-FFF2-40B4-BE49-F238E27FC236}">
                  <a16:creationId xmlns:a16="http://schemas.microsoft.com/office/drawing/2014/main" id="{90F0599A-320C-45F6-B040-01DA3F535F1A}"/>
                </a:ext>
              </a:extLst>
            </p:cNvPr>
            <p:cNvSpPr/>
            <p:nvPr/>
          </p:nvSpPr>
          <p:spPr>
            <a:xfrm>
              <a:off x="750570" y="188023"/>
              <a:ext cx="3315500" cy="91782"/>
            </a:xfrm>
            <a:custGeom>
              <a:avLst/>
              <a:gdLst>
                <a:gd name="connsiteX0" fmla="*/ 0 w 3315500"/>
                <a:gd name="connsiteY0" fmla="*/ 0 h 91782"/>
                <a:gd name="connsiteX1" fmla="*/ 3315500 w 3315500"/>
                <a:gd name="connsiteY1" fmla="*/ 0 h 91782"/>
                <a:gd name="connsiteX2" fmla="*/ 3315500 w 3315500"/>
                <a:gd name="connsiteY2" fmla="*/ 91783 h 91782"/>
                <a:gd name="connsiteX3" fmla="*/ 0 w 3315500"/>
                <a:gd name="connsiteY3" fmla="*/ 91783 h 91782"/>
              </a:gdLst>
              <a:ahLst/>
              <a:cxnLst>
                <a:cxn ang="0">
                  <a:pos x="connsiteX0" y="connsiteY0"/>
                </a:cxn>
                <a:cxn ang="0">
                  <a:pos x="connsiteX1" y="connsiteY1"/>
                </a:cxn>
                <a:cxn ang="0">
                  <a:pos x="connsiteX2" y="connsiteY2"/>
                </a:cxn>
                <a:cxn ang="0">
                  <a:pos x="connsiteX3" y="connsiteY3"/>
                </a:cxn>
              </a:cxnLst>
              <a:rect l="l" t="t" r="r" b="b"/>
              <a:pathLst>
                <a:path w="3315500" h="91782">
                  <a:moveTo>
                    <a:pt x="0" y="0"/>
                  </a:moveTo>
                  <a:lnTo>
                    <a:pt x="3315500" y="0"/>
                  </a:lnTo>
                  <a:lnTo>
                    <a:pt x="3315500" y="91783"/>
                  </a:lnTo>
                  <a:lnTo>
                    <a:pt x="0" y="91783"/>
                  </a:lnTo>
                  <a:close/>
                </a:path>
              </a:pathLst>
            </a:custGeom>
            <a:noFill/>
            <a:ln w="6285" cap="flat">
              <a:noFill/>
              <a:prstDash val="solid"/>
              <a:miter/>
            </a:ln>
          </p:spPr>
          <p:txBody>
            <a:bodyPr rtlCol="0" anchor="ctr"/>
            <a:lstStyle/>
            <a:p>
              <a:endParaRPr lang="zh-CN" altLang="en-US"/>
            </a:p>
          </p:txBody>
        </p:sp>
        <p:sp>
          <p:nvSpPr>
            <p:cNvPr id="22" name="文本框 21">
              <a:extLst>
                <a:ext uri="{FF2B5EF4-FFF2-40B4-BE49-F238E27FC236}">
                  <a16:creationId xmlns:a16="http://schemas.microsoft.com/office/drawing/2014/main" id="{CE021BC8-2352-4D33-88B5-9AED67C58674}"/>
                </a:ext>
              </a:extLst>
            </p:cNvPr>
            <p:cNvSpPr txBox="1"/>
            <p:nvPr/>
          </p:nvSpPr>
          <p:spPr>
            <a:xfrm>
              <a:off x="659130" y="130891"/>
              <a:ext cx="172307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 ICEBREAKER GAMES</a:t>
              </a:r>
            </a:p>
          </p:txBody>
        </p:sp>
        <p:sp>
          <p:nvSpPr>
            <p:cNvPr id="23" name="文本框 22">
              <a:extLst>
                <a:ext uri="{FF2B5EF4-FFF2-40B4-BE49-F238E27FC236}">
                  <a16:creationId xmlns:a16="http://schemas.microsoft.com/office/drawing/2014/main" id="{68054838-EFE4-4F87-AC30-15B8FA7F6946}"/>
                </a:ext>
              </a:extLst>
            </p:cNvPr>
            <p:cNvSpPr txBox="1"/>
            <p:nvPr/>
          </p:nvSpPr>
          <p:spPr>
            <a:xfrm>
              <a:off x="9813396" y="3603511"/>
              <a:ext cx="172307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 ICEBREAKER GAMES</a:t>
              </a:r>
            </a:p>
          </p:txBody>
        </p:sp>
        <p:sp>
          <p:nvSpPr>
            <p:cNvPr id="24" name="文本框 23">
              <a:extLst>
                <a:ext uri="{FF2B5EF4-FFF2-40B4-BE49-F238E27FC236}">
                  <a16:creationId xmlns:a16="http://schemas.microsoft.com/office/drawing/2014/main" id="{6EFE7627-40E0-440E-9B59-56BF5FD5D84F}"/>
                </a:ext>
              </a:extLst>
            </p:cNvPr>
            <p:cNvSpPr txBox="1"/>
            <p:nvPr/>
          </p:nvSpPr>
          <p:spPr>
            <a:xfrm>
              <a:off x="7990002" y="997525"/>
              <a:ext cx="84296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a:t>
              </a:r>
            </a:p>
          </p:txBody>
        </p:sp>
        <p:sp>
          <p:nvSpPr>
            <p:cNvPr id="25" name="文本框 24">
              <a:extLst>
                <a:ext uri="{FF2B5EF4-FFF2-40B4-BE49-F238E27FC236}">
                  <a16:creationId xmlns:a16="http://schemas.microsoft.com/office/drawing/2014/main" id="{3E2CA70C-9B86-4FE4-BAEB-A329305D3263}"/>
                </a:ext>
              </a:extLst>
            </p:cNvPr>
            <p:cNvSpPr txBox="1"/>
            <p:nvPr/>
          </p:nvSpPr>
          <p:spPr>
            <a:xfrm>
              <a:off x="9813475" y="3510485"/>
              <a:ext cx="84296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a:t>
              </a:r>
            </a:p>
          </p:txBody>
        </p:sp>
        <p:sp>
          <p:nvSpPr>
            <p:cNvPr id="26" name="文本框 25">
              <a:extLst>
                <a:ext uri="{FF2B5EF4-FFF2-40B4-BE49-F238E27FC236}">
                  <a16:creationId xmlns:a16="http://schemas.microsoft.com/office/drawing/2014/main" id="{0C59A520-B83B-44BD-B79F-BE337274201A}"/>
                </a:ext>
              </a:extLst>
            </p:cNvPr>
            <p:cNvSpPr txBox="1"/>
            <p:nvPr/>
          </p:nvSpPr>
          <p:spPr>
            <a:xfrm>
              <a:off x="4380116" y="5425906"/>
              <a:ext cx="172307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 ICEBREAKER GAMES</a:t>
              </a:r>
            </a:p>
          </p:txBody>
        </p:sp>
        <p:sp>
          <p:nvSpPr>
            <p:cNvPr id="27" name="文本框 26">
              <a:extLst>
                <a:ext uri="{FF2B5EF4-FFF2-40B4-BE49-F238E27FC236}">
                  <a16:creationId xmlns:a16="http://schemas.microsoft.com/office/drawing/2014/main" id="{A6B36A6C-7B73-435C-8E6A-AB23FB4046CD}"/>
                </a:ext>
              </a:extLst>
            </p:cNvPr>
            <p:cNvSpPr txBox="1"/>
            <p:nvPr/>
          </p:nvSpPr>
          <p:spPr>
            <a:xfrm>
              <a:off x="4380196" y="5332880"/>
              <a:ext cx="84296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a:t>
              </a:r>
            </a:p>
          </p:txBody>
        </p:sp>
        <p:sp>
          <p:nvSpPr>
            <p:cNvPr id="28" name="任意多边形: 形状 27">
              <a:extLst>
                <a:ext uri="{FF2B5EF4-FFF2-40B4-BE49-F238E27FC236}">
                  <a16:creationId xmlns:a16="http://schemas.microsoft.com/office/drawing/2014/main" id="{37819D31-8DC4-40B5-A436-DFFDC44A9590}"/>
                </a:ext>
              </a:extLst>
            </p:cNvPr>
            <p:cNvSpPr/>
            <p:nvPr/>
          </p:nvSpPr>
          <p:spPr>
            <a:xfrm>
              <a:off x="750570" y="279805"/>
              <a:ext cx="3315500" cy="91154"/>
            </a:xfrm>
            <a:custGeom>
              <a:avLst/>
              <a:gdLst>
                <a:gd name="connsiteX0" fmla="*/ 0 w 3315500"/>
                <a:gd name="connsiteY0" fmla="*/ 0 h 91154"/>
                <a:gd name="connsiteX1" fmla="*/ 3315500 w 3315500"/>
                <a:gd name="connsiteY1" fmla="*/ 0 h 91154"/>
                <a:gd name="connsiteX2" fmla="*/ 3315500 w 3315500"/>
                <a:gd name="connsiteY2" fmla="*/ 91154 h 91154"/>
                <a:gd name="connsiteX3" fmla="*/ 0 w 3315500"/>
                <a:gd name="connsiteY3" fmla="*/ 91154 h 91154"/>
              </a:gdLst>
              <a:ahLst/>
              <a:cxnLst>
                <a:cxn ang="0">
                  <a:pos x="connsiteX0" y="connsiteY0"/>
                </a:cxn>
                <a:cxn ang="0">
                  <a:pos x="connsiteX1" y="connsiteY1"/>
                </a:cxn>
                <a:cxn ang="0">
                  <a:pos x="connsiteX2" y="connsiteY2"/>
                </a:cxn>
                <a:cxn ang="0">
                  <a:pos x="connsiteX3" y="connsiteY3"/>
                </a:cxn>
              </a:cxnLst>
              <a:rect l="l" t="t" r="r" b="b"/>
              <a:pathLst>
                <a:path w="3315500" h="91154">
                  <a:moveTo>
                    <a:pt x="0" y="0"/>
                  </a:moveTo>
                  <a:lnTo>
                    <a:pt x="3315500" y="0"/>
                  </a:lnTo>
                  <a:lnTo>
                    <a:pt x="3315500" y="91154"/>
                  </a:lnTo>
                  <a:lnTo>
                    <a:pt x="0" y="91154"/>
                  </a:lnTo>
                  <a:close/>
                </a:path>
              </a:pathLst>
            </a:custGeom>
            <a:noFill/>
            <a:ln w="6285" cap="flat">
              <a:noFill/>
              <a:prstDash val="solid"/>
              <a:miter/>
            </a:ln>
          </p:spPr>
          <p:txBody>
            <a:bodyPr rtlCol="0" anchor="ctr"/>
            <a:lstStyle/>
            <a:p>
              <a:endParaRPr lang="zh-CN" altLang="en-US"/>
            </a:p>
          </p:txBody>
        </p:sp>
        <p:sp>
          <p:nvSpPr>
            <p:cNvPr id="29" name="文本框 28">
              <a:extLst>
                <a:ext uri="{FF2B5EF4-FFF2-40B4-BE49-F238E27FC236}">
                  <a16:creationId xmlns:a16="http://schemas.microsoft.com/office/drawing/2014/main" id="{BBACD91B-E164-47D3-B1B5-B1886CABD48C}"/>
                </a:ext>
              </a:extLst>
            </p:cNvPr>
            <p:cNvSpPr txBox="1"/>
            <p:nvPr/>
          </p:nvSpPr>
          <p:spPr>
            <a:xfrm>
              <a:off x="659130" y="222237"/>
              <a:ext cx="1371028"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 Icebreaker games</a:t>
              </a:r>
            </a:p>
          </p:txBody>
        </p:sp>
        <p:grpSp>
          <p:nvGrpSpPr>
            <p:cNvPr id="30" name="图形 2">
              <a:extLst>
                <a:ext uri="{FF2B5EF4-FFF2-40B4-BE49-F238E27FC236}">
                  <a16:creationId xmlns:a16="http://schemas.microsoft.com/office/drawing/2014/main" id="{54382587-0B18-4782-84AA-34AE5DCAD1DD}"/>
                </a:ext>
              </a:extLst>
            </p:cNvPr>
            <p:cNvGrpSpPr/>
            <p:nvPr/>
          </p:nvGrpSpPr>
          <p:grpSpPr>
            <a:xfrm>
              <a:off x="1268577" y="1936927"/>
              <a:ext cx="1134713" cy="1475441"/>
              <a:chOff x="1268577" y="1936927"/>
              <a:chExt cx="1134713" cy="1475441"/>
            </a:xfrm>
            <a:noFill/>
          </p:grpSpPr>
          <p:sp>
            <p:nvSpPr>
              <p:cNvPr id="31" name="任意多边形: 形状 30">
                <a:extLst>
                  <a:ext uri="{FF2B5EF4-FFF2-40B4-BE49-F238E27FC236}">
                    <a16:creationId xmlns:a16="http://schemas.microsoft.com/office/drawing/2014/main" id="{22F6FFC1-6C9F-448B-B817-48992E5E264B}"/>
                  </a:ext>
                </a:extLst>
              </p:cNvPr>
              <p:cNvSpPr/>
              <p:nvPr/>
            </p:nvSpPr>
            <p:spPr>
              <a:xfrm>
                <a:off x="2383802" y="1936927"/>
                <a:ext cx="19488" cy="15716"/>
              </a:xfrm>
              <a:custGeom>
                <a:avLst/>
                <a:gdLst>
                  <a:gd name="connsiteX0" fmla="*/ 19488 w 19488"/>
                  <a:gd name="connsiteY0" fmla="*/ 0 h 15716"/>
                  <a:gd name="connsiteX1" fmla="*/ 0 w 19488"/>
                  <a:gd name="connsiteY1" fmla="*/ 15716 h 15716"/>
                </a:gdLst>
                <a:ahLst/>
                <a:cxnLst>
                  <a:cxn ang="0">
                    <a:pos x="connsiteX0" y="connsiteY0"/>
                  </a:cxn>
                  <a:cxn ang="0">
                    <a:pos x="connsiteX1" y="connsiteY1"/>
                  </a:cxn>
                </a:cxnLst>
                <a:rect l="l" t="t" r="r" b="b"/>
                <a:pathLst>
                  <a:path w="19488" h="15716">
                    <a:moveTo>
                      <a:pt x="19488" y="0"/>
                    </a:moveTo>
                    <a:cubicBezTo>
                      <a:pt x="13202" y="5029"/>
                      <a:pt x="6287" y="10687"/>
                      <a:pt x="0" y="15716"/>
                    </a:cubicBezTo>
                  </a:path>
                </a:pathLst>
              </a:custGeom>
              <a:noFill/>
              <a:ln w="12571" cap="flat">
                <a:solidFill>
                  <a:srgbClr val="DBDBDB"/>
                </a:soli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EF6C53D2-C280-4166-8315-B861FEA9ED88}"/>
                  </a:ext>
                </a:extLst>
              </p:cNvPr>
              <p:cNvSpPr/>
              <p:nvPr/>
            </p:nvSpPr>
            <p:spPr>
              <a:xfrm>
                <a:off x="1288694" y="1984076"/>
                <a:ext cx="1056760" cy="1383658"/>
              </a:xfrm>
              <a:custGeom>
                <a:avLst/>
                <a:gdLst>
                  <a:gd name="connsiteX0" fmla="*/ 1056761 w 1056760"/>
                  <a:gd name="connsiteY0" fmla="*/ 0 h 1383658"/>
                  <a:gd name="connsiteX1" fmla="*/ 0 w 1056760"/>
                  <a:gd name="connsiteY1" fmla="*/ 1383659 h 1383658"/>
                </a:gdLst>
                <a:ahLst/>
                <a:cxnLst>
                  <a:cxn ang="0">
                    <a:pos x="connsiteX0" y="connsiteY0"/>
                  </a:cxn>
                  <a:cxn ang="0">
                    <a:pos x="connsiteX1" y="connsiteY1"/>
                  </a:cxn>
                </a:cxnLst>
                <a:rect l="l" t="t" r="r" b="b"/>
                <a:pathLst>
                  <a:path w="1056760" h="1383658">
                    <a:moveTo>
                      <a:pt x="1056761" y="0"/>
                    </a:moveTo>
                    <a:cubicBezTo>
                      <a:pt x="641852" y="342614"/>
                      <a:pt x="276606" y="782669"/>
                      <a:pt x="0" y="1383659"/>
                    </a:cubicBezTo>
                  </a:path>
                </a:pathLst>
              </a:custGeom>
              <a:noFill/>
              <a:ln w="12571" cap="flat">
                <a:solidFill>
                  <a:srgbClr val="DBDBDB"/>
                </a:solidFill>
                <a:custDash>
                  <a:ds d="590130" sp="590130"/>
                </a:custDash>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EB38A7B-CA9E-402F-965F-2EE445359698}"/>
                  </a:ext>
                </a:extLst>
              </p:cNvPr>
              <p:cNvSpPr/>
              <p:nvPr/>
            </p:nvSpPr>
            <p:spPr>
              <a:xfrm>
                <a:off x="1268577" y="3389737"/>
                <a:ext cx="10058" cy="22631"/>
              </a:xfrm>
              <a:custGeom>
                <a:avLst/>
                <a:gdLst>
                  <a:gd name="connsiteX0" fmla="*/ 10058 w 10058"/>
                  <a:gd name="connsiteY0" fmla="*/ 0 h 22631"/>
                  <a:gd name="connsiteX1" fmla="*/ 0 w 10058"/>
                  <a:gd name="connsiteY1" fmla="*/ 22632 h 22631"/>
                </a:gdLst>
                <a:ahLst/>
                <a:cxnLst>
                  <a:cxn ang="0">
                    <a:pos x="connsiteX0" y="connsiteY0"/>
                  </a:cxn>
                  <a:cxn ang="0">
                    <a:pos x="connsiteX1" y="connsiteY1"/>
                  </a:cxn>
                </a:cxnLst>
                <a:rect l="l" t="t" r="r" b="b"/>
                <a:pathLst>
                  <a:path w="10058" h="22631">
                    <a:moveTo>
                      <a:pt x="10058" y="0"/>
                    </a:moveTo>
                    <a:cubicBezTo>
                      <a:pt x="6915" y="7544"/>
                      <a:pt x="3143" y="15088"/>
                      <a:pt x="0" y="22632"/>
                    </a:cubicBezTo>
                  </a:path>
                </a:pathLst>
              </a:custGeom>
              <a:noFill/>
              <a:ln w="12571" cap="flat">
                <a:solidFill>
                  <a:srgbClr val="DBDBDB"/>
                </a:solidFill>
                <a:prstDash val="solid"/>
                <a:miter/>
              </a:ln>
            </p:spPr>
            <p:txBody>
              <a:bodyPr rtlCol="0" anchor="ctr"/>
              <a:lstStyle/>
              <a:p>
                <a:endParaRPr lang="zh-CN" altLang="en-US"/>
              </a:p>
            </p:txBody>
          </p:sp>
        </p:grpSp>
        <p:grpSp>
          <p:nvGrpSpPr>
            <p:cNvPr id="34" name="图形 2">
              <a:extLst>
                <a:ext uri="{FF2B5EF4-FFF2-40B4-BE49-F238E27FC236}">
                  <a16:creationId xmlns:a16="http://schemas.microsoft.com/office/drawing/2014/main" id="{54382587-0B18-4782-84AA-34AE5DCAD1DD}"/>
                </a:ext>
              </a:extLst>
            </p:cNvPr>
            <p:cNvGrpSpPr/>
            <p:nvPr/>
          </p:nvGrpSpPr>
          <p:grpSpPr>
            <a:xfrm>
              <a:off x="8812377" y="1092021"/>
              <a:ext cx="836104" cy="6286"/>
              <a:chOff x="8812377" y="1092021"/>
              <a:chExt cx="836104" cy="6286"/>
            </a:xfrm>
          </p:grpSpPr>
          <p:sp>
            <p:nvSpPr>
              <p:cNvPr id="35" name="任意多边形: 形状 34">
                <a:extLst>
                  <a:ext uri="{FF2B5EF4-FFF2-40B4-BE49-F238E27FC236}">
                    <a16:creationId xmlns:a16="http://schemas.microsoft.com/office/drawing/2014/main" id="{FA0D82C4-AC45-4900-8273-712D89185662}"/>
                  </a:ext>
                </a:extLst>
              </p:cNvPr>
              <p:cNvSpPr/>
              <p:nvPr/>
            </p:nvSpPr>
            <p:spPr>
              <a:xfrm>
                <a:off x="9623336" y="1092021"/>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DBDBDB"/>
                </a:solid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43D9AB53-D9C3-41D8-83FA-4788C288EF4E}"/>
                  </a:ext>
                </a:extLst>
              </p:cNvPr>
              <p:cNvSpPr/>
              <p:nvPr/>
            </p:nvSpPr>
            <p:spPr>
              <a:xfrm>
                <a:off x="8863298" y="1092021"/>
                <a:ext cx="707859" cy="6286"/>
              </a:xfrm>
              <a:custGeom>
                <a:avLst/>
                <a:gdLst>
                  <a:gd name="connsiteX0" fmla="*/ 707860 w 707859"/>
                  <a:gd name="connsiteY0" fmla="*/ 0 h 6286"/>
                  <a:gd name="connsiteX1" fmla="*/ 0 w 707859"/>
                  <a:gd name="connsiteY1" fmla="*/ 0 h 6286"/>
                </a:gdLst>
                <a:ahLst/>
                <a:cxnLst>
                  <a:cxn ang="0">
                    <a:pos x="connsiteX0" y="connsiteY0"/>
                  </a:cxn>
                  <a:cxn ang="0">
                    <a:pos x="connsiteX1" y="connsiteY1"/>
                  </a:cxn>
                </a:cxnLst>
                <a:rect l="l" t="t" r="r" b="b"/>
                <a:pathLst>
                  <a:path w="707859" h="6286">
                    <a:moveTo>
                      <a:pt x="707860" y="0"/>
                    </a:moveTo>
                    <a:lnTo>
                      <a:pt x="0" y="0"/>
                    </a:lnTo>
                  </a:path>
                </a:pathLst>
              </a:custGeom>
              <a:ln w="12571" cap="flat">
                <a:solidFill>
                  <a:srgbClr val="DBDBDB"/>
                </a:solidFill>
                <a:custDash>
                  <a:ds d="625425" sp="625425"/>
                </a:custDash>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BE0FC8-FEDC-47E7-BCDB-2B43BAE77875}"/>
                  </a:ext>
                </a:extLst>
              </p:cNvPr>
              <p:cNvSpPr/>
              <p:nvPr/>
            </p:nvSpPr>
            <p:spPr>
              <a:xfrm>
                <a:off x="8812377" y="1092021"/>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DBDBDB"/>
                </a:solidFill>
                <a:prstDash val="solid"/>
                <a:miter/>
              </a:ln>
            </p:spPr>
            <p:txBody>
              <a:bodyPr rtlCol="0" anchor="ctr"/>
              <a:lstStyle/>
              <a:p>
                <a:endParaRPr lang="zh-CN" altLang="en-US"/>
              </a:p>
            </p:txBody>
          </p:sp>
        </p:grpSp>
        <p:grpSp>
          <p:nvGrpSpPr>
            <p:cNvPr id="38" name="图形 2">
              <a:extLst>
                <a:ext uri="{FF2B5EF4-FFF2-40B4-BE49-F238E27FC236}">
                  <a16:creationId xmlns:a16="http://schemas.microsoft.com/office/drawing/2014/main" id="{54382587-0B18-4782-84AA-34AE5DCAD1DD}"/>
                </a:ext>
              </a:extLst>
            </p:cNvPr>
            <p:cNvGrpSpPr/>
            <p:nvPr/>
          </p:nvGrpSpPr>
          <p:grpSpPr>
            <a:xfrm>
              <a:off x="8034737" y="6514128"/>
              <a:ext cx="1669065" cy="6286"/>
              <a:chOff x="8034737" y="6514128"/>
              <a:chExt cx="1669065" cy="6286"/>
            </a:xfrm>
          </p:grpSpPr>
          <p:sp>
            <p:nvSpPr>
              <p:cNvPr id="39" name="任意多边形: 形状 38">
                <a:extLst>
                  <a:ext uri="{FF2B5EF4-FFF2-40B4-BE49-F238E27FC236}">
                    <a16:creationId xmlns:a16="http://schemas.microsoft.com/office/drawing/2014/main" id="{27B73EA1-9B4A-4349-B7F4-68036EA3A5F7}"/>
                  </a:ext>
                </a:extLst>
              </p:cNvPr>
              <p:cNvSpPr/>
              <p:nvPr/>
            </p:nvSpPr>
            <p:spPr>
              <a:xfrm>
                <a:off x="9678657" y="6514128"/>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DBDBDB"/>
                </a:solid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92B0FD13-DC1B-4D3C-A242-792AFA5AFAB0}"/>
                  </a:ext>
                </a:extLst>
              </p:cNvPr>
              <p:cNvSpPr/>
              <p:nvPr/>
            </p:nvSpPr>
            <p:spPr>
              <a:xfrm>
                <a:off x="8084400" y="6514128"/>
                <a:ext cx="1545221" cy="6286"/>
              </a:xfrm>
              <a:custGeom>
                <a:avLst/>
                <a:gdLst>
                  <a:gd name="connsiteX0" fmla="*/ 1545222 w 1545221"/>
                  <a:gd name="connsiteY0" fmla="*/ 0 h 6286"/>
                  <a:gd name="connsiteX1" fmla="*/ 0 w 1545221"/>
                  <a:gd name="connsiteY1" fmla="*/ 0 h 6286"/>
                </a:gdLst>
                <a:ahLst/>
                <a:cxnLst>
                  <a:cxn ang="0">
                    <a:pos x="connsiteX0" y="connsiteY0"/>
                  </a:cxn>
                  <a:cxn ang="0">
                    <a:pos x="connsiteX1" y="connsiteY1"/>
                  </a:cxn>
                </a:cxnLst>
                <a:rect l="l" t="t" r="r" b="b"/>
                <a:pathLst>
                  <a:path w="1545221" h="6286">
                    <a:moveTo>
                      <a:pt x="1545222" y="0"/>
                    </a:moveTo>
                    <a:lnTo>
                      <a:pt x="0" y="0"/>
                    </a:lnTo>
                  </a:path>
                </a:pathLst>
              </a:custGeom>
              <a:ln w="12571" cap="flat">
                <a:solidFill>
                  <a:srgbClr val="DBDBDB"/>
                </a:solidFill>
                <a:custDash>
                  <a:ds d="585285" sp="585285"/>
                </a:custDash>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030301A5-A766-4163-9381-55236FBCF597}"/>
                  </a:ext>
                </a:extLst>
              </p:cNvPr>
              <p:cNvSpPr/>
              <p:nvPr/>
            </p:nvSpPr>
            <p:spPr>
              <a:xfrm>
                <a:off x="8034737" y="6514128"/>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DBDBDB"/>
                </a:solidFill>
                <a:prstDash val="solid"/>
                <a:miter/>
              </a:ln>
            </p:spPr>
            <p:txBody>
              <a:bodyPr rtlCol="0" anchor="ctr"/>
              <a:lstStyle/>
              <a:p>
                <a:endParaRPr lang="zh-CN" altLang="en-US"/>
              </a:p>
            </p:txBody>
          </p:sp>
        </p:grpSp>
      </p:grpSp>
      <p:pic>
        <p:nvPicPr>
          <p:cNvPr id="7" name="图形 6">
            <a:extLst>
              <a:ext uri="{FF2B5EF4-FFF2-40B4-BE49-F238E27FC236}">
                <a16:creationId xmlns:a16="http://schemas.microsoft.com/office/drawing/2014/main" id="{BA027EF3-1A15-4757-B0EB-13B25FE28AE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287555" y="-3482636"/>
            <a:ext cx="18781486" cy="13790008"/>
          </a:xfrm>
          <a:prstGeom prst="rect">
            <a:avLst/>
          </a:prstGeom>
        </p:spPr>
      </p:pic>
      <p:pic>
        <p:nvPicPr>
          <p:cNvPr id="8" name="图形 7">
            <a:extLst>
              <a:ext uri="{FF2B5EF4-FFF2-40B4-BE49-F238E27FC236}">
                <a16:creationId xmlns:a16="http://schemas.microsoft.com/office/drawing/2014/main" id="{124BF19B-D325-421B-BAF6-7E0CE97FECB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3964" y="107299"/>
            <a:ext cx="12004072" cy="6643402"/>
          </a:xfrm>
          <a:prstGeom prst="rect">
            <a:avLst/>
          </a:prstGeom>
        </p:spPr>
      </p:pic>
      <p:pic>
        <p:nvPicPr>
          <p:cNvPr id="9" name="图形 8">
            <a:extLst>
              <a:ext uri="{FF2B5EF4-FFF2-40B4-BE49-F238E27FC236}">
                <a16:creationId xmlns:a16="http://schemas.microsoft.com/office/drawing/2014/main" id="{34B11F21-BA54-4069-8865-F00C86DE8BA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94080" y="-184834"/>
            <a:ext cx="13980160" cy="7227668"/>
          </a:xfrm>
          <a:prstGeom prst="rect">
            <a:avLst/>
          </a:prstGeom>
        </p:spPr>
      </p:pic>
      <p:pic>
        <p:nvPicPr>
          <p:cNvPr id="11" name="PA-Graphic 2">
            <a:extLst>
              <a:ext uri="{FF2B5EF4-FFF2-40B4-BE49-F238E27FC236}">
                <a16:creationId xmlns:a16="http://schemas.microsoft.com/office/drawing/2014/main" id="{14D3E7A7-F6A6-41C7-B0DB-2FAD633C0132}"/>
              </a:ext>
            </a:extLst>
          </p:cNvPr>
          <p:cNvPicPr>
            <a:picLocks noChangeAspect="1"/>
          </p:cNvPicPr>
          <p:nvPr userDrawn="1">
            <p:custDataLst>
              <p:tags r:id="rId4"/>
            </p:custDataLst>
          </p:nvPr>
        </p:nvPicPr>
        <p:blipFill>
          <a:blip r:embed="rId14">
            <a:extLst>
              <a:ext uri="{96DAC541-7B7A-43D3-8B79-37D633B846F1}">
                <asvg:svgBlip xmlns:asvg="http://schemas.microsoft.com/office/drawing/2016/SVG/main" r:embed="rId15"/>
              </a:ext>
            </a:extLst>
          </a:blip>
          <a:stretch>
            <a:fillRect/>
          </a:stretch>
        </p:blipFill>
        <p:spPr>
          <a:xfrm>
            <a:off x="-1113282" y="3680236"/>
            <a:ext cx="5067937" cy="5067937"/>
          </a:xfrm>
          <a:prstGeom prst="rect">
            <a:avLst/>
          </a:prstGeom>
        </p:spPr>
      </p:pic>
      <p:pic>
        <p:nvPicPr>
          <p:cNvPr id="16" name="PA-Graphic 2">
            <a:extLst>
              <a:ext uri="{FF2B5EF4-FFF2-40B4-BE49-F238E27FC236}">
                <a16:creationId xmlns:a16="http://schemas.microsoft.com/office/drawing/2014/main" id="{6DDED08C-0D78-415E-8A77-A667AAAE068F}"/>
              </a:ext>
            </a:extLst>
          </p:cNvPr>
          <p:cNvPicPr>
            <a:picLocks noChangeAspect="1"/>
          </p:cNvPicPr>
          <p:nvPr userDrawn="1">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10161442" y="-3810765"/>
            <a:ext cx="5067937" cy="5067937"/>
          </a:xfrm>
          <a:prstGeom prst="rect">
            <a:avLst/>
          </a:prstGeom>
        </p:spPr>
      </p:pic>
      <p:pic>
        <p:nvPicPr>
          <p:cNvPr id="17" name="PA-Graphic 6">
            <a:extLst>
              <a:ext uri="{FF2B5EF4-FFF2-40B4-BE49-F238E27FC236}">
                <a16:creationId xmlns:a16="http://schemas.microsoft.com/office/drawing/2014/main" id="{72D2B972-B97E-4C88-9A2D-ECF1430E0E31}"/>
              </a:ext>
            </a:extLst>
          </p:cNvPr>
          <p:cNvPicPr>
            <a:picLocks noChangeAspect="1"/>
          </p:cNvPicPr>
          <p:nvPr userDrawn="1">
            <p:custDataLst>
              <p:tags r:id="rId6"/>
            </p:custDataLst>
          </p:nvPr>
        </p:nvPicPr>
        <p:blipFill>
          <a:blip r:embed="rId16">
            <a:extLst>
              <a:ext uri="{96DAC541-7B7A-43D3-8B79-37D633B846F1}">
                <asvg:svgBlip xmlns:asvg="http://schemas.microsoft.com/office/drawing/2016/SVG/main" r:embed="rId17"/>
              </a:ext>
            </a:extLst>
          </a:blip>
          <a:stretch>
            <a:fillRect/>
          </a:stretch>
        </p:blipFill>
        <p:spPr>
          <a:xfrm>
            <a:off x="821667" y="896914"/>
            <a:ext cx="800100" cy="167640"/>
          </a:xfrm>
          <a:prstGeom prst="rect">
            <a:avLst/>
          </a:prstGeom>
        </p:spPr>
      </p:pic>
      <p:pic>
        <p:nvPicPr>
          <p:cNvPr id="18" name="PA-Graphic 6">
            <a:extLst>
              <a:ext uri="{FF2B5EF4-FFF2-40B4-BE49-F238E27FC236}">
                <a16:creationId xmlns:a16="http://schemas.microsoft.com/office/drawing/2014/main" id="{04D13661-2C41-4A64-A1D0-D5D0C98F0160}"/>
              </a:ext>
            </a:extLst>
          </p:cNvPr>
          <p:cNvPicPr>
            <a:picLocks noChangeAspect="1"/>
          </p:cNvPicPr>
          <p:nvPr userDrawn="1">
            <p:custDataLst>
              <p:tags r:id="rId7"/>
            </p:custDataLst>
          </p:nvPr>
        </p:nvPicPr>
        <p:blipFill>
          <a:blip r:embed="rId16">
            <a:extLst>
              <a:ext uri="{96DAC541-7B7A-43D3-8B79-37D633B846F1}">
                <asvg:svgBlip xmlns:asvg="http://schemas.microsoft.com/office/drawing/2016/SVG/main" r:embed="rId17"/>
              </a:ext>
            </a:extLst>
          </a:blip>
          <a:stretch>
            <a:fillRect/>
          </a:stretch>
        </p:blipFill>
        <p:spPr>
          <a:xfrm>
            <a:off x="10768307" y="5915954"/>
            <a:ext cx="800100" cy="167640"/>
          </a:xfrm>
          <a:prstGeom prst="rect">
            <a:avLst/>
          </a:prstGeom>
        </p:spPr>
      </p:pic>
      <p:pic>
        <p:nvPicPr>
          <p:cNvPr id="42" name="图形 41">
            <a:extLst>
              <a:ext uri="{FF2B5EF4-FFF2-40B4-BE49-F238E27FC236}">
                <a16:creationId xmlns:a16="http://schemas.microsoft.com/office/drawing/2014/main" id="{CA091806-58E9-42E6-9DC9-CECE6195C12C}"/>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42844" y="1214026"/>
            <a:ext cx="650906" cy="650906"/>
          </a:xfrm>
          <a:prstGeom prst="rect">
            <a:avLst/>
          </a:prstGeom>
        </p:spPr>
      </p:pic>
      <p:pic>
        <p:nvPicPr>
          <p:cNvPr id="43" name="图形 42">
            <a:extLst>
              <a:ext uri="{FF2B5EF4-FFF2-40B4-BE49-F238E27FC236}">
                <a16:creationId xmlns:a16="http://schemas.microsoft.com/office/drawing/2014/main" id="{DB6B4962-7380-4796-8B30-5E5D4040114B}"/>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9389740" y="4823133"/>
            <a:ext cx="930598" cy="930598"/>
          </a:xfrm>
          <a:prstGeom prst="rect">
            <a:avLst/>
          </a:prstGeom>
        </p:spPr>
      </p:pic>
      <p:pic>
        <p:nvPicPr>
          <p:cNvPr id="45" name="图形 44">
            <a:extLst>
              <a:ext uri="{FF2B5EF4-FFF2-40B4-BE49-F238E27FC236}">
                <a16:creationId xmlns:a16="http://schemas.microsoft.com/office/drawing/2014/main" id="{3EBDE76E-3644-4D88-B02D-5C1FE6379243}"/>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186702" y="2066849"/>
            <a:ext cx="523875" cy="523875"/>
          </a:xfrm>
          <a:prstGeom prst="rect">
            <a:avLst/>
          </a:prstGeom>
        </p:spPr>
      </p:pic>
      <p:pic>
        <p:nvPicPr>
          <p:cNvPr id="46" name="图形 45">
            <a:extLst>
              <a:ext uri="{FF2B5EF4-FFF2-40B4-BE49-F238E27FC236}">
                <a16:creationId xmlns:a16="http://schemas.microsoft.com/office/drawing/2014/main" id="{15E14C33-82FE-492B-8873-86699C4E9BFE}"/>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8483237" y="5654016"/>
            <a:ext cx="254427" cy="254427"/>
          </a:xfrm>
          <a:prstGeom prst="rect">
            <a:avLst/>
          </a:prstGeom>
        </p:spPr>
      </p:pic>
    </p:spTree>
    <p:extLst>
      <p:ext uri="{BB962C8B-B14F-4D97-AF65-F5344CB8AC3E}">
        <p14:creationId xmlns:p14="http://schemas.microsoft.com/office/powerpoint/2010/main" val="594845745"/>
      </p:ext>
    </p:extLst>
  </p:cSld>
  <p:clrMap bg1="lt1" tx1="dk1" bg2="lt2" tx2="dk2" accent1="accent1" accent2="accent2" accent3="accent3" accent4="accent4" accent5="accent5" accent6="accent6" hlink="hlink" folHlink="folHlink"/>
  <p:sldLayoutIdLst>
    <p:sldLayoutId id="2147483649" r:id="rId1"/>
    <p:sldLayoutId id="2147483663"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Effect transition="out" filter="fade">
                                      <p:cBhvr>
                                        <p:cTn id="8" dur="500">
                                          <p:stCondLst>
                                            <p:cond delay="3000"/>
                                          </p:stCondLst>
                                        </p:cTn>
                                        <p:tgtEl>
                                          <p:spTgt spid="11"/>
                                        </p:tgtEl>
                                      </p:cBhvr>
                                    </p:animEffect>
                                    <p:set>
                                      <p:cBhvr>
                                        <p:cTn id="9" dur="1" fill="hold">
                                          <p:stCondLst>
                                            <p:cond delay="3499"/>
                                          </p:stCondLst>
                                        </p:cTn>
                                        <p:tgtEl>
                                          <p:spTgt spid="11"/>
                                        </p:tgtEl>
                                        <p:attrNameLst>
                                          <p:attrName>style.visibility</p:attrName>
                                        </p:attrNameLst>
                                      </p:cBhvr>
                                      <p:to>
                                        <p:strVal val="hidden"/>
                                      </p:to>
                                    </p:set>
                                  </p:childTnLst>
                                </p:cTn>
                              </p:par>
                              <p:par>
                                <p:cTn id="10" presetID="10" presetClass="entr" presetSubtype="0" repeatCount="indefinite" fill="hold" nodeType="withEffect">
                                  <p:stCondLst>
                                    <p:cond delay="3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Effect transition="out" filter="fade">
                                      <p:cBhvr>
                                        <p:cTn id="13" dur="500">
                                          <p:stCondLst>
                                            <p:cond delay="3000"/>
                                          </p:stCondLst>
                                        </p:cTn>
                                        <p:tgtEl>
                                          <p:spTgt spid="16"/>
                                        </p:tgtEl>
                                      </p:cBhvr>
                                    </p:animEffect>
                                    <p:set>
                                      <p:cBhvr>
                                        <p:cTn id="14" dur="1" fill="hold">
                                          <p:stCondLst>
                                            <p:cond delay="3499"/>
                                          </p:stCondLst>
                                        </p:cTn>
                                        <p:tgtEl>
                                          <p:spTgt spid="16"/>
                                        </p:tgtEl>
                                        <p:attrNameLst>
                                          <p:attrName>style.visibility</p:attrName>
                                        </p:attrNameLst>
                                      </p:cBhvr>
                                      <p:to>
                                        <p:strVal val="hidden"/>
                                      </p:to>
                                    </p:set>
                                  </p:childTnLst>
                                </p:cTn>
                              </p:par>
                              <p:par>
                                <p:cTn id="15" presetID="26" presetClass="emph" presetSubtype="0" repeatCount="indefinite" fill="hold" nodeType="withEffect">
                                  <p:stCondLst>
                                    <p:cond delay="0"/>
                                  </p:stCondLst>
                                  <p:childTnLst>
                                    <p:animEffect transition="out" filter="fade">
                                      <p:cBhvr>
                                        <p:cTn id="16" dur="200" tmFilter="0, 0; .2, .5; .8, .5; 1, 0">
                                          <p:stCondLst>
                                            <p:cond delay="1100"/>
                                          </p:stCondLst>
                                        </p:cTn>
                                        <p:tgtEl>
                                          <p:spTgt spid="17"/>
                                        </p:tgtEl>
                                      </p:cBhvr>
                                    </p:animEffect>
                                    <p:animEffect transition="out" filter="fade">
                                      <p:cBhvr>
                                        <p:cTn id="17" dur="200">
                                          <p:stCondLst>
                                            <p:cond delay="200"/>
                                          </p:stCondLst>
                                        </p:cTn>
                                        <p:tgtEl>
                                          <p:spTgt spid="17"/>
                                        </p:tgtEl>
                                      </p:cBhvr>
                                    </p:animEffect>
                                    <p:animEffect transition="out" filter="fade">
                                      <p:cBhvr>
                                        <p:cTn id="18" dur="200">
                                          <p:stCondLst>
                                            <p:cond delay="0"/>
                                          </p:stCondLst>
                                        </p:cTn>
                                        <p:tgtEl>
                                          <p:spTgt spid="17"/>
                                        </p:tgtEl>
                                      </p:cBhvr>
                                    </p:animEffect>
                                    <p:animEffect transition="out" filter="fade">
                                      <p:cBhvr>
                                        <p:cTn id="19" dur="200">
                                          <p:stCondLst>
                                            <p:cond delay="400"/>
                                          </p:stCondLst>
                                        </p:cTn>
                                        <p:tgtEl>
                                          <p:spTgt spid="17"/>
                                        </p:tgtEl>
                                      </p:cBhvr>
                                    </p:animEffect>
                                    <p:animEffect transition="out" filter="fade">
                                      <p:cBhvr>
                                        <p:cTn id="20" dur="200">
                                          <p:stCondLst>
                                            <p:cond delay="400"/>
                                          </p:stCondLst>
                                        </p:cTn>
                                        <p:tgtEl>
                                          <p:spTgt spid="17"/>
                                        </p:tgtEl>
                                      </p:cBhvr>
                                    </p:animEffect>
                                  </p:childTnLst>
                                </p:cTn>
                              </p:par>
                              <p:par>
                                <p:cTn id="21" presetID="26" presetClass="emph" presetSubtype="0" repeatCount="indefinite" fill="hold" nodeType="withEffect">
                                  <p:stCondLst>
                                    <p:cond delay="0"/>
                                  </p:stCondLst>
                                  <p:childTnLst>
                                    <p:animEffect transition="out" filter="fade">
                                      <p:cBhvr>
                                        <p:cTn id="22" dur="200" tmFilter="0, 0; .2, .5; .8, .5; 1, 0">
                                          <p:stCondLst>
                                            <p:cond delay="1100"/>
                                          </p:stCondLst>
                                        </p:cTn>
                                        <p:tgtEl>
                                          <p:spTgt spid="18"/>
                                        </p:tgtEl>
                                      </p:cBhvr>
                                    </p:animEffect>
                                    <p:animEffect transition="out" filter="fade">
                                      <p:cBhvr>
                                        <p:cTn id="23" dur="200">
                                          <p:stCondLst>
                                            <p:cond delay="200"/>
                                          </p:stCondLst>
                                        </p:cTn>
                                        <p:tgtEl>
                                          <p:spTgt spid="18"/>
                                        </p:tgtEl>
                                      </p:cBhvr>
                                    </p:animEffect>
                                    <p:animEffect transition="out" filter="fade">
                                      <p:cBhvr>
                                        <p:cTn id="24" dur="200">
                                          <p:stCondLst>
                                            <p:cond delay="0"/>
                                          </p:stCondLst>
                                        </p:cTn>
                                        <p:tgtEl>
                                          <p:spTgt spid="18"/>
                                        </p:tgtEl>
                                      </p:cBhvr>
                                    </p:animEffect>
                                    <p:animEffect transition="out" filter="fade">
                                      <p:cBhvr>
                                        <p:cTn id="25" dur="200">
                                          <p:stCondLst>
                                            <p:cond delay="400"/>
                                          </p:stCondLst>
                                        </p:cTn>
                                        <p:tgtEl>
                                          <p:spTgt spid="18"/>
                                        </p:tgtEl>
                                      </p:cBhvr>
                                    </p:animEffect>
                                    <p:animEffect transition="out" filter="fade">
                                      <p:cBhvr>
                                        <p:cTn id="26" dur="200">
                                          <p:stCondLst>
                                            <p:cond delay="400"/>
                                          </p:stCondLst>
                                        </p:cTn>
                                        <p:tgtEl>
                                          <p:spTgt spid="18"/>
                                        </p:tgtEl>
                                      </p:cBhvr>
                                    </p:animEffect>
                                  </p:childTnLst>
                                </p:cTn>
                              </p:par>
                              <p:par>
                                <p:cTn id="27" presetID="8" presetClass="emph" presetSubtype="0" repeatCount="indefinite" fill="hold" nodeType="withEffect">
                                  <p:stCondLst>
                                    <p:cond delay="0"/>
                                  </p:stCondLst>
                                  <p:childTnLst>
                                    <p:animRot by="21600000">
                                      <p:cBhvr>
                                        <p:cTn id="28" dur="5000" fill="hold"/>
                                        <p:tgtEl>
                                          <p:spTgt spid="42"/>
                                        </p:tgtEl>
                                        <p:attrNameLst>
                                          <p:attrName>r</p:attrName>
                                        </p:attrNameLst>
                                      </p:cBhvr>
                                    </p:animRot>
                                  </p:childTnLst>
                                </p:cTn>
                              </p:par>
                              <p:par>
                                <p:cTn id="29" presetID="8" presetClass="emph" presetSubtype="0" repeatCount="indefinite" fill="hold" nodeType="withEffect">
                                  <p:stCondLst>
                                    <p:cond delay="0"/>
                                  </p:stCondLst>
                                  <p:childTnLst>
                                    <p:animRot by="21600000">
                                      <p:cBhvr>
                                        <p:cTn id="30" dur="5000" fill="hold"/>
                                        <p:tgtEl>
                                          <p:spTgt spid="43"/>
                                        </p:tgtEl>
                                        <p:attrNameLst>
                                          <p:attrName>r</p:attrName>
                                        </p:attrNameLst>
                                      </p:cBhvr>
                                    </p:animRot>
                                  </p:childTnLst>
                                </p:cTn>
                              </p:par>
                              <p:par>
                                <p:cTn id="31" presetID="8" presetClass="emph" presetSubtype="0" repeatCount="indefinite" fill="hold" nodeType="withEffect">
                                  <p:stCondLst>
                                    <p:cond delay="0"/>
                                  </p:stCondLst>
                                  <p:childTnLst>
                                    <p:animRot by="21600000">
                                      <p:cBhvr>
                                        <p:cTn id="32" dur="7000" fill="hold"/>
                                        <p:tgtEl>
                                          <p:spTgt spid="45"/>
                                        </p:tgtEl>
                                        <p:attrNameLst>
                                          <p:attrName>r</p:attrName>
                                        </p:attrNameLst>
                                      </p:cBhvr>
                                    </p:animRot>
                                  </p:childTnLst>
                                </p:cTn>
                              </p:par>
                              <p:par>
                                <p:cTn id="33" presetID="8" presetClass="emph" presetSubtype="0" repeatCount="indefinite" fill="hold" nodeType="withEffect">
                                  <p:stCondLst>
                                    <p:cond delay="0"/>
                                  </p:stCondLst>
                                  <p:childTnLst>
                                    <p:animRot by="21600000">
                                      <p:cBhvr>
                                        <p:cTn id="34" dur="7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4F4F4"/>
        </a:solidFill>
        <a:effectLst/>
      </p:bgPr>
    </p:bg>
    <p:spTree>
      <p:nvGrpSpPr>
        <p:cNvPr id="1" name=""/>
        <p:cNvGrpSpPr/>
        <p:nvPr/>
      </p:nvGrpSpPr>
      <p:grpSpPr>
        <a:xfrm>
          <a:off x="0" y="0"/>
          <a:ext cx="0" cy="0"/>
          <a:chOff x="0" y="0"/>
          <a:chExt cx="0" cy="0"/>
        </a:xfrm>
      </p:grpSpPr>
      <p:grpSp>
        <p:nvGrpSpPr>
          <p:cNvPr id="4" name="图形 2">
            <a:extLst>
              <a:ext uri="{FF2B5EF4-FFF2-40B4-BE49-F238E27FC236}">
                <a16:creationId xmlns:a16="http://schemas.microsoft.com/office/drawing/2014/main" id="{54382587-0B18-4782-84AA-34AE5DCAD1DD}"/>
              </a:ext>
            </a:extLst>
          </p:cNvPr>
          <p:cNvGrpSpPr/>
          <p:nvPr/>
        </p:nvGrpSpPr>
        <p:grpSpPr>
          <a:xfrm>
            <a:off x="762927" y="212737"/>
            <a:ext cx="11441430" cy="6669977"/>
            <a:chOff x="750570" y="188023"/>
            <a:chExt cx="11441430" cy="6669977"/>
          </a:xfrm>
        </p:grpSpPr>
        <p:grpSp>
          <p:nvGrpSpPr>
            <p:cNvPr id="5" name="图形 2">
              <a:extLst>
                <a:ext uri="{FF2B5EF4-FFF2-40B4-BE49-F238E27FC236}">
                  <a16:creationId xmlns:a16="http://schemas.microsoft.com/office/drawing/2014/main" id="{54382587-0B18-4782-84AA-34AE5DCAD1DD}"/>
                </a:ext>
              </a:extLst>
            </p:cNvPr>
            <p:cNvGrpSpPr/>
            <p:nvPr/>
          </p:nvGrpSpPr>
          <p:grpSpPr>
            <a:xfrm>
              <a:off x="1022775" y="1160544"/>
              <a:ext cx="11168596" cy="5700598"/>
              <a:chOff x="1022775" y="1160544"/>
              <a:chExt cx="11168596" cy="5700598"/>
            </a:xfrm>
            <a:solidFill>
              <a:srgbClr val="E6E6E6"/>
            </a:solidFill>
          </p:grpSpPr>
          <p:sp>
            <p:nvSpPr>
              <p:cNvPr id="6" name="任意多边形: 形状 5">
                <a:extLst>
                  <a:ext uri="{FF2B5EF4-FFF2-40B4-BE49-F238E27FC236}">
                    <a16:creationId xmlns:a16="http://schemas.microsoft.com/office/drawing/2014/main" id="{53186762-2C4C-423C-ACC3-C3AA763A7D44}"/>
                  </a:ext>
                </a:extLst>
              </p:cNvPr>
              <p:cNvSpPr/>
              <p:nvPr/>
            </p:nvSpPr>
            <p:spPr>
              <a:xfrm>
                <a:off x="1022775" y="1160544"/>
                <a:ext cx="11168596" cy="5700598"/>
              </a:xfrm>
              <a:custGeom>
                <a:avLst/>
                <a:gdLst>
                  <a:gd name="connsiteX0" fmla="*/ 3763728 w 11168596"/>
                  <a:gd name="connsiteY0" fmla="*/ 0 h 5700598"/>
                  <a:gd name="connsiteX1" fmla="*/ 2298344 w 11168596"/>
                  <a:gd name="connsiteY1" fmla="*/ 296094 h 5700598"/>
                  <a:gd name="connsiteX2" fmla="*/ 1102024 w 11168596"/>
                  <a:gd name="connsiteY2" fmla="*/ 1102652 h 5700598"/>
                  <a:gd name="connsiteX3" fmla="*/ 296094 w 11168596"/>
                  <a:gd name="connsiteY3" fmla="*/ 2298345 h 5700598"/>
                  <a:gd name="connsiteX4" fmla="*/ 0 w 11168596"/>
                  <a:gd name="connsiteY4" fmla="*/ 3763728 h 5700598"/>
                  <a:gd name="connsiteX5" fmla="*/ 296094 w 11168596"/>
                  <a:gd name="connsiteY5" fmla="*/ 5229111 h 5700598"/>
                  <a:gd name="connsiteX6" fmla="*/ 535610 w 11168596"/>
                  <a:gd name="connsiteY6" fmla="*/ 5700599 h 5700598"/>
                  <a:gd name="connsiteX7" fmla="*/ 1714329 w 11168596"/>
                  <a:gd name="connsiteY7" fmla="*/ 5700599 h 5700598"/>
                  <a:gd name="connsiteX8" fmla="*/ 942975 w 11168596"/>
                  <a:gd name="connsiteY8" fmla="*/ 3763728 h 5700598"/>
                  <a:gd name="connsiteX9" fmla="*/ 3763728 w 11168596"/>
                  <a:gd name="connsiteY9" fmla="*/ 942975 h 5700598"/>
                  <a:gd name="connsiteX10" fmla="*/ 11168596 w 11168596"/>
                  <a:gd name="connsiteY10" fmla="*/ 942975 h 5700598"/>
                  <a:gd name="connsiteX11" fmla="*/ 11168596 w 11168596"/>
                  <a:gd name="connsiteY11" fmla="*/ 0 h 5700598"/>
                  <a:gd name="connsiteX12" fmla="*/ 3763728 w 11168596"/>
                  <a:gd name="connsiteY12" fmla="*/ 0 h 57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8596" h="5700598">
                    <a:moveTo>
                      <a:pt x="3763728" y="0"/>
                    </a:moveTo>
                    <a:cubicBezTo>
                      <a:pt x="3255779" y="0"/>
                      <a:pt x="2762917" y="99327"/>
                      <a:pt x="2298344" y="296094"/>
                    </a:cubicBezTo>
                    <a:cubicBezTo>
                      <a:pt x="1850117" y="485947"/>
                      <a:pt x="1447781" y="756895"/>
                      <a:pt x="1102024" y="1102652"/>
                    </a:cubicBezTo>
                    <a:cubicBezTo>
                      <a:pt x="756266" y="1448410"/>
                      <a:pt x="485318" y="1850117"/>
                      <a:pt x="296094" y="2298345"/>
                    </a:cubicBezTo>
                    <a:cubicBezTo>
                      <a:pt x="99955" y="2762917"/>
                      <a:pt x="0" y="3255779"/>
                      <a:pt x="0" y="3763728"/>
                    </a:cubicBezTo>
                    <a:cubicBezTo>
                      <a:pt x="0" y="4271677"/>
                      <a:pt x="99327" y="4764539"/>
                      <a:pt x="296094" y="5229111"/>
                    </a:cubicBezTo>
                    <a:cubicBezTo>
                      <a:pt x="365246" y="5392560"/>
                      <a:pt x="445084" y="5549723"/>
                      <a:pt x="535610" y="5700599"/>
                    </a:cubicBezTo>
                    <a:lnTo>
                      <a:pt x="1714329" y="5700599"/>
                    </a:lnTo>
                    <a:cubicBezTo>
                      <a:pt x="1236555" y="5194536"/>
                      <a:pt x="942975" y="4512450"/>
                      <a:pt x="942975" y="3763728"/>
                    </a:cubicBezTo>
                    <a:cubicBezTo>
                      <a:pt x="942975" y="2208448"/>
                      <a:pt x="2208448" y="942975"/>
                      <a:pt x="3763728" y="942975"/>
                    </a:cubicBezTo>
                    <a:lnTo>
                      <a:pt x="11168596" y="942975"/>
                    </a:lnTo>
                    <a:lnTo>
                      <a:pt x="11168596" y="0"/>
                    </a:lnTo>
                    <a:lnTo>
                      <a:pt x="3763728" y="0"/>
                    </a:lnTo>
                    <a:close/>
                  </a:path>
                </a:pathLst>
              </a:custGeom>
              <a:gradFill>
                <a:gsLst>
                  <a:gs pos="0">
                    <a:srgbClr val="DBDBDB"/>
                  </a:gs>
                  <a:gs pos="100000">
                    <a:srgbClr val="F4F4F4"/>
                  </a:gs>
                </a:gsLst>
                <a:lin ang="5400000" scaled="1"/>
              </a:gradFill>
              <a:ln w="6285"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23025949-B091-45E6-892B-018EBF47AED4}"/>
                  </a:ext>
                </a:extLst>
              </p:cNvPr>
              <p:cNvSpPr/>
              <p:nvPr/>
            </p:nvSpPr>
            <p:spPr>
              <a:xfrm>
                <a:off x="2168804" y="2283313"/>
                <a:ext cx="10022567" cy="4577201"/>
              </a:xfrm>
              <a:custGeom>
                <a:avLst/>
                <a:gdLst>
                  <a:gd name="connsiteX0" fmla="*/ 2640330 w 10022567"/>
                  <a:gd name="connsiteY0" fmla="*/ 942975 h 4577201"/>
                  <a:gd name="connsiteX1" fmla="*/ 10022567 w 10022567"/>
                  <a:gd name="connsiteY1" fmla="*/ 942975 h 4577201"/>
                  <a:gd name="connsiteX2" fmla="*/ 10022567 w 10022567"/>
                  <a:gd name="connsiteY2" fmla="*/ 0 h 4577201"/>
                  <a:gd name="connsiteX3" fmla="*/ 2640330 w 10022567"/>
                  <a:gd name="connsiteY3" fmla="*/ 0 h 4577201"/>
                  <a:gd name="connsiteX4" fmla="*/ 1612487 w 10022567"/>
                  <a:gd name="connsiteY4" fmla="*/ 207455 h 4577201"/>
                  <a:gd name="connsiteX5" fmla="*/ 773240 w 10022567"/>
                  <a:gd name="connsiteY5" fmla="*/ 773240 h 4577201"/>
                  <a:gd name="connsiteX6" fmla="*/ 207455 w 10022567"/>
                  <a:gd name="connsiteY6" fmla="*/ 1612487 h 4577201"/>
                  <a:gd name="connsiteX7" fmla="*/ 0 w 10022567"/>
                  <a:gd name="connsiteY7" fmla="*/ 2640330 h 4577201"/>
                  <a:gd name="connsiteX8" fmla="*/ 207455 w 10022567"/>
                  <a:gd name="connsiteY8" fmla="*/ 3668802 h 4577201"/>
                  <a:gd name="connsiteX9" fmla="*/ 773240 w 10022567"/>
                  <a:gd name="connsiteY9" fmla="*/ 4508050 h 4577201"/>
                  <a:gd name="connsiteX10" fmla="*/ 844906 w 10022567"/>
                  <a:gd name="connsiteY10" fmla="*/ 4577201 h 4577201"/>
                  <a:gd name="connsiteX11" fmla="*/ 10022567 w 10022567"/>
                  <a:gd name="connsiteY11" fmla="*/ 4577201 h 4577201"/>
                  <a:gd name="connsiteX12" fmla="*/ 10022567 w 10022567"/>
                  <a:gd name="connsiteY12" fmla="*/ 4338943 h 4577201"/>
                  <a:gd name="connsiteX13" fmla="*/ 2640330 w 10022567"/>
                  <a:gd name="connsiteY13" fmla="*/ 4338943 h 4577201"/>
                  <a:gd name="connsiteX14" fmla="*/ 942346 w 10022567"/>
                  <a:gd name="connsiteY14" fmla="*/ 2640959 h 4577201"/>
                  <a:gd name="connsiteX15" fmla="*/ 2640330 w 10022567"/>
                  <a:gd name="connsiteY15" fmla="*/ 942975 h 457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22567" h="4577201">
                    <a:moveTo>
                      <a:pt x="2640330" y="942975"/>
                    </a:moveTo>
                    <a:lnTo>
                      <a:pt x="10022567" y="942975"/>
                    </a:lnTo>
                    <a:lnTo>
                      <a:pt x="10022567" y="0"/>
                    </a:lnTo>
                    <a:lnTo>
                      <a:pt x="2640330" y="0"/>
                    </a:lnTo>
                    <a:cubicBezTo>
                      <a:pt x="2283886" y="0"/>
                      <a:pt x="1938128" y="69780"/>
                      <a:pt x="1612487" y="207455"/>
                    </a:cubicBezTo>
                    <a:cubicBezTo>
                      <a:pt x="1298162" y="340728"/>
                      <a:pt x="1015270" y="531209"/>
                      <a:pt x="773240" y="773240"/>
                    </a:cubicBezTo>
                    <a:cubicBezTo>
                      <a:pt x="530581" y="1015899"/>
                      <a:pt x="340728" y="1298162"/>
                      <a:pt x="207455" y="1612487"/>
                    </a:cubicBezTo>
                    <a:cubicBezTo>
                      <a:pt x="69780" y="1938128"/>
                      <a:pt x="0" y="2284515"/>
                      <a:pt x="0" y="2640330"/>
                    </a:cubicBezTo>
                    <a:cubicBezTo>
                      <a:pt x="0" y="2996146"/>
                      <a:pt x="69780" y="3342533"/>
                      <a:pt x="207455" y="3668802"/>
                    </a:cubicBezTo>
                    <a:cubicBezTo>
                      <a:pt x="340728" y="3983127"/>
                      <a:pt x="530581" y="4265391"/>
                      <a:pt x="773240" y="4508050"/>
                    </a:cubicBezTo>
                    <a:cubicBezTo>
                      <a:pt x="796499" y="4531310"/>
                      <a:pt x="820388" y="4554570"/>
                      <a:pt x="844906" y="4577201"/>
                    </a:cubicBezTo>
                    <a:lnTo>
                      <a:pt x="10022567" y="4577201"/>
                    </a:lnTo>
                    <a:lnTo>
                      <a:pt x="10022567" y="4338943"/>
                    </a:lnTo>
                    <a:lnTo>
                      <a:pt x="2640330" y="4338943"/>
                    </a:lnTo>
                    <a:cubicBezTo>
                      <a:pt x="1704270" y="4338943"/>
                      <a:pt x="942346" y="3577019"/>
                      <a:pt x="942346" y="2640959"/>
                    </a:cubicBezTo>
                    <a:cubicBezTo>
                      <a:pt x="942346" y="1704899"/>
                      <a:pt x="1704270" y="942975"/>
                      <a:pt x="2640330" y="942975"/>
                    </a:cubicBezTo>
                    <a:close/>
                  </a:path>
                </a:pathLst>
              </a:custGeom>
              <a:gradFill>
                <a:gsLst>
                  <a:gs pos="0">
                    <a:srgbClr val="DBDBDB"/>
                  </a:gs>
                  <a:gs pos="100000">
                    <a:srgbClr val="F4F4F4"/>
                  </a:gs>
                </a:gsLst>
                <a:lin ang="5400000" scaled="1"/>
              </a:gradFill>
              <a:ln w="62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zh-CN" altLang="en-US"/>
              </a:p>
            </p:txBody>
          </p:sp>
          <p:sp>
            <p:nvSpPr>
              <p:cNvPr id="20" name="任意多边形: 形状 19">
                <a:extLst>
                  <a:ext uri="{FF2B5EF4-FFF2-40B4-BE49-F238E27FC236}">
                    <a16:creationId xmlns:a16="http://schemas.microsoft.com/office/drawing/2014/main" id="{F2B4724B-52EB-425D-800E-9018FF07C91D}"/>
                  </a:ext>
                </a:extLst>
              </p:cNvPr>
              <p:cNvSpPr/>
              <p:nvPr/>
            </p:nvSpPr>
            <p:spPr>
              <a:xfrm>
                <a:off x="3329920" y="3355161"/>
                <a:ext cx="3138220" cy="3138221"/>
              </a:xfrm>
              <a:custGeom>
                <a:avLst/>
                <a:gdLst>
                  <a:gd name="connsiteX0" fmla="*/ 2678678 w 3138220"/>
                  <a:gd name="connsiteY0" fmla="*/ 459543 h 3138221"/>
                  <a:gd name="connsiteX1" fmla="*/ 1569111 w 3138220"/>
                  <a:gd name="connsiteY1" fmla="*/ 0 h 3138221"/>
                  <a:gd name="connsiteX2" fmla="*/ 459543 w 3138220"/>
                  <a:gd name="connsiteY2" fmla="*/ 459543 h 3138221"/>
                  <a:gd name="connsiteX3" fmla="*/ 0 w 3138220"/>
                  <a:gd name="connsiteY3" fmla="*/ 1569111 h 3138221"/>
                  <a:gd name="connsiteX4" fmla="*/ 459543 w 3138220"/>
                  <a:gd name="connsiteY4" fmla="*/ 2678678 h 3138221"/>
                  <a:gd name="connsiteX5" fmla="*/ 1569111 w 3138220"/>
                  <a:gd name="connsiteY5" fmla="*/ 3138221 h 3138221"/>
                  <a:gd name="connsiteX6" fmla="*/ 2678678 w 3138220"/>
                  <a:gd name="connsiteY6" fmla="*/ 2678678 h 3138221"/>
                  <a:gd name="connsiteX7" fmla="*/ 3138221 w 3138220"/>
                  <a:gd name="connsiteY7" fmla="*/ 1569111 h 3138221"/>
                  <a:gd name="connsiteX8" fmla="*/ 2678678 w 3138220"/>
                  <a:gd name="connsiteY8" fmla="*/ 459543 h 3138221"/>
                  <a:gd name="connsiteX9" fmla="*/ 1569111 w 3138220"/>
                  <a:gd name="connsiteY9" fmla="*/ 2195246 h 3138221"/>
                  <a:gd name="connsiteX10" fmla="*/ 942975 w 3138220"/>
                  <a:gd name="connsiteY10" fmla="*/ 1569111 h 3138221"/>
                  <a:gd name="connsiteX11" fmla="*/ 1569111 w 3138220"/>
                  <a:gd name="connsiteY11" fmla="*/ 942975 h 3138221"/>
                  <a:gd name="connsiteX12" fmla="*/ 2195246 w 3138220"/>
                  <a:gd name="connsiteY12" fmla="*/ 1569111 h 3138221"/>
                  <a:gd name="connsiteX13" fmla="*/ 1569111 w 3138220"/>
                  <a:gd name="connsiteY13" fmla="*/ 2195246 h 313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220" h="3138221">
                    <a:moveTo>
                      <a:pt x="2678678" y="459543"/>
                    </a:moveTo>
                    <a:cubicBezTo>
                      <a:pt x="2382584" y="163449"/>
                      <a:pt x="1988420" y="0"/>
                      <a:pt x="1569111" y="0"/>
                    </a:cubicBezTo>
                    <a:cubicBezTo>
                      <a:pt x="1149801" y="0"/>
                      <a:pt x="755637" y="163449"/>
                      <a:pt x="459543" y="459543"/>
                    </a:cubicBezTo>
                    <a:cubicBezTo>
                      <a:pt x="163449" y="755637"/>
                      <a:pt x="0" y="1149801"/>
                      <a:pt x="0" y="1569111"/>
                    </a:cubicBezTo>
                    <a:cubicBezTo>
                      <a:pt x="0" y="1988420"/>
                      <a:pt x="163449" y="2382584"/>
                      <a:pt x="459543" y="2678678"/>
                    </a:cubicBezTo>
                    <a:cubicBezTo>
                      <a:pt x="755637" y="2974772"/>
                      <a:pt x="1149801" y="3138221"/>
                      <a:pt x="1569111" y="3138221"/>
                    </a:cubicBezTo>
                    <a:cubicBezTo>
                      <a:pt x="1988420" y="3138221"/>
                      <a:pt x="2382584" y="2974772"/>
                      <a:pt x="2678678" y="2678678"/>
                    </a:cubicBezTo>
                    <a:cubicBezTo>
                      <a:pt x="2974772" y="2382584"/>
                      <a:pt x="3138221" y="1988420"/>
                      <a:pt x="3138221" y="1569111"/>
                    </a:cubicBezTo>
                    <a:cubicBezTo>
                      <a:pt x="3138221" y="1149801"/>
                      <a:pt x="2974772" y="755637"/>
                      <a:pt x="2678678" y="459543"/>
                    </a:cubicBezTo>
                    <a:close/>
                    <a:moveTo>
                      <a:pt x="1569111" y="2195246"/>
                    </a:moveTo>
                    <a:cubicBezTo>
                      <a:pt x="1223982" y="2195246"/>
                      <a:pt x="942975" y="1914239"/>
                      <a:pt x="942975" y="1569111"/>
                    </a:cubicBezTo>
                    <a:cubicBezTo>
                      <a:pt x="942975" y="1223982"/>
                      <a:pt x="1223982" y="942975"/>
                      <a:pt x="1569111" y="942975"/>
                    </a:cubicBezTo>
                    <a:cubicBezTo>
                      <a:pt x="1914239" y="942975"/>
                      <a:pt x="2195246" y="1223982"/>
                      <a:pt x="2195246" y="1569111"/>
                    </a:cubicBezTo>
                    <a:cubicBezTo>
                      <a:pt x="2195246" y="1914239"/>
                      <a:pt x="1914239" y="2195246"/>
                      <a:pt x="1569111" y="2195246"/>
                    </a:cubicBezTo>
                    <a:close/>
                  </a:path>
                </a:pathLst>
              </a:custGeom>
              <a:gradFill>
                <a:gsLst>
                  <a:gs pos="0">
                    <a:srgbClr val="DBDBDB"/>
                  </a:gs>
                  <a:gs pos="100000">
                    <a:srgbClr val="F4F4F4"/>
                  </a:gs>
                </a:gsLst>
                <a:lin ang="5400000" scaled="1"/>
              </a:gradFill>
              <a:ln w="62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zh-CN" altLang="en-US"/>
              </a:p>
            </p:txBody>
          </p:sp>
        </p:grpSp>
        <p:sp>
          <p:nvSpPr>
            <p:cNvPr id="21" name="任意多边形: 形状 20">
              <a:extLst>
                <a:ext uri="{FF2B5EF4-FFF2-40B4-BE49-F238E27FC236}">
                  <a16:creationId xmlns:a16="http://schemas.microsoft.com/office/drawing/2014/main" id="{90F0599A-320C-45F6-B040-01DA3F535F1A}"/>
                </a:ext>
              </a:extLst>
            </p:cNvPr>
            <p:cNvSpPr/>
            <p:nvPr/>
          </p:nvSpPr>
          <p:spPr>
            <a:xfrm>
              <a:off x="750570" y="188023"/>
              <a:ext cx="3315500" cy="91782"/>
            </a:xfrm>
            <a:custGeom>
              <a:avLst/>
              <a:gdLst>
                <a:gd name="connsiteX0" fmla="*/ 0 w 3315500"/>
                <a:gd name="connsiteY0" fmla="*/ 0 h 91782"/>
                <a:gd name="connsiteX1" fmla="*/ 3315500 w 3315500"/>
                <a:gd name="connsiteY1" fmla="*/ 0 h 91782"/>
                <a:gd name="connsiteX2" fmla="*/ 3315500 w 3315500"/>
                <a:gd name="connsiteY2" fmla="*/ 91783 h 91782"/>
                <a:gd name="connsiteX3" fmla="*/ 0 w 3315500"/>
                <a:gd name="connsiteY3" fmla="*/ 91783 h 91782"/>
              </a:gdLst>
              <a:ahLst/>
              <a:cxnLst>
                <a:cxn ang="0">
                  <a:pos x="connsiteX0" y="connsiteY0"/>
                </a:cxn>
                <a:cxn ang="0">
                  <a:pos x="connsiteX1" y="connsiteY1"/>
                </a:cxn>
                <a:cxn ang="0">
                  <a:pos x="connsiteX2" y="connsiteY2"/>
                </a:cxn>
                <a:cxn ang="0">
                  <a:pos x="connsiteX3" y="connsiteY3"/>
                </a:cxn>
              </a:cxnLst>
              <a:rect l="l" t="t" r="r" b="b"/>
              <a:pathLst>
                <a:path w="3315500" h="91782">
                  <a:moveTo>
                    <a:pt x="0" y="0"/>
                  </a:moveTo>
                  <a:lnTo>
                    <a:pt x="3315500" y="0"/>
                  </a:lnTo>
                  <a:lnTo>
                    <a:pt x="3315500" y="91783"/>
                  </a:lnTo>
                  <a:lnTo>
                    <a:pt x="0" y="91783"/>
                  </a:lnTo>
                  <a:close/>
                </a:path>
              </a:pathLst>
            </a:custGeom>
            <a:noFill/>
            <a:ln w="6285" cap="flat">
              <a:noFill/>
              <a:prstDash val="solid"/>
              <a:miter/>
            </a:ln>
          </p:spPr>
          <p:txBody>
            <a:bodyPr rtlCol="0" anchor="ctr"/>
            <a:lstStyle/>
            <a:p>
              <a:endParaRPr lang="zh-CN" altLang="en-US"/>
            </a:p>
          </p:txBody>
        </p:sp>
        <p:sp>
          <p:nvSpPr>
            <p:cNvPr id="22" name="文本框 21">
              <a:extLst>
                <a:ext uri="{FF2B5EF4-FFF2-40B4-BE49-F238E27FC236}">
                  <a16:creationId xmlns:a16="http://schemas.microsoft.com/office/drawing/2014/main" id="{CE021BC8-2352-4D33-88B5-9AED67C58674}"/>
                </a:ext>
              </a:extLst>
            </p:cNvPr>
            <p:cNvSpPr txBox="1"/>
            <p:nvPr/>
          </p:nvSpPr>
          <p:spPr>
            <a:xfrm>
              <a:off x="659130" y="130891"/>
              <a:ext cx="172307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 ICEBREAKER GAMES</a:t>
              </a:r>
            </a:p>
          </p:txBody>
        </p:sp>
        <p:sp>
          <p:nvSpPr>
            <p:cNvPr id="23" name="文本框 22">
              <a:extLst>
                <a:ext uri="{FF2B5EF4-FFF2-40B4-BE49-F238E27FC236}">
                  <a16:creationId xmlns:a16="http://schemas.microsoft.com/office/drawing/2014/main" id="{68054838-EFE4-4F87-AC30-15B8FA7F6946}"/>
                </a:ext>
              </a:extLst>
            </p:cNvPr>
            <p:cNvSpPr txBox="1"/>
            <p:nvPr/>
          </p:nvSpPr>
          <p:spPr>
            <a:xfrm>
              <a:off x="9813396" y="3603511"/>
              <a:ext cx="172307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 ICEBREAKER GAMES</a:t>
              </a:r>
            </a:p>
          </p:txBody>
        </p:sp>
        <p:sp>
          <p:nvSpPr>
            <p:cNvPr id="24" name="文本框 23">
              <a:extLst>
                <a:ext uri="{FF2B5EF4-FFF2-40B4-BE49-F238E27FC236}">
                  <a16:creationId xmlns:a16="http://schemas.microsoft.com/office/drawing/2014/main" id="{6EFE7627-40E0-440E-9B59-56BF5FD5D84F}"/>
                </a:ext>
              </a:extLst>
            </p:cNvPr>
            <p:cNvSpPr txBox="1"/>
            <p:nvPr/>
          </p:nvSpPr>
          <p:spPr>
            <a:xfrm>
              <a:off x="7990002" y="997525"/>
              <a:ext cx="84296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a:t>
              </a:r>
            </a:p>
          </p:txBody>
        </p:sp>
        <p:sp>
          <p:nvSpPr>
            <p:cNvPr id="25" name="文本框 24">
              <a:extLst>
                <a:ext uri="{FF2B5EF4-FFF2-40B4-BE49-F238E27FC236}">
                  <a16:creationId xmlns:a16="http://schemas.microsoft.com/office/drawing/2014/main" id="{3E2CA70C-9B86-4FE4-BAEB-A329305D3263}"/>
                </a:ext>
              </a:extLst>
            </p:cNvPr>
            <p:cNvSpPr txBox="1"/>
            <p:nvPr/>
          </p:nvSpPr>
          <p:spPr>
            <a:xfrm>
              <a:off x="9813475" y="3510485"/>
              <a:ext cx="84296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a:t>
              </a:r>
            </a:p>
          </p:txBody>
        </p:sp>
        <p:sp>
          <p:nvSpPr>
            <p:cNvPr id="26" name="文本框 25">
              <a:extLst>
                <a:ext uri="{FF2B5EF4-FFF2-40B4-BE49-F238E27FC236}">
                  <a16:creationId xmlns:a16="http://schemas.microsoft.com/office/drawing/2014/main" id="{0C59A520-B83B-44BD-B79F-BE337274201A}"/>
                </a:ext>
              </a:extLst>
            </p:cNvPr>
            <p:cNvSpPr txBox="1"/>
            <p:nvPr/>
          </p:nvSpPr>
          <p:spPr>
            <a:xfrm>
              <a:off x="4380116" y="5425906"/>
              <a:ext cx="172307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 ICEBREAKER GAMES</a:t>
              </a:r>
            </a:p>
          </p:txBody>
        </p:sp>
        <p:sp>
          <p:nvSpPr>
            <p:cNvPr id="27" name="文本框 26">
              <a:extLst>
                <a:ext uri="{FF2B5EF4-FFF2-40B4-BE49-F238E27FC236}">
                  <a16:creationId xmlns:a16="http://schemas.microsoft.com/office/drawing/2014/main" id="{A6B36A6C-7B73-435C-8E6A-AB23FB4046CD}"/>
                </a:ext>
              </a:extLst>
            </p:cNvPr>
            <p:cNvSpPr txBox="1"/>
            <p:nvPr/>
          </p:nvSpPr>
          <p:spPr>
            <a:xfrm>
              <a:off x="4380196" y="5332880"/>
              <a:ext cx="842962"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a:t>
              </a:r>
            </a:p>
          </p:txBody>
        </p:sp>
        <p:sp>
          <p:nvSpPr>
            <p:cNvPr id="28" name="任意多边形: 形状 27">
              <a:extLst>
                <a:ext uri="{FF2B5EF4-FFF2-40B4-BE49-F238E27FC236}">
                  <a16:creationId xmlns:a16="http://schemas.microsoft.com/office/drawing/2014/main" id="{37819D31-8DC4-40B5-A436-DFFDC44A9590}"/>
                </a:ext>
              </a:extLst>
            </p:cNvPr>
            <p:cNvSpPr/>
            <p:nvPr/>
          </p:nvSpPr>
          <p:spPr>
            <a:xfrm>
              <a:off x="750570" y="279805"/>
              <a:ext cx="3315500" cy="91154"/>
            </a:xfrm>
            <a:custGeom>
              <a:avLst/>
              <a:gdLst>
                <a:gd name="connsiteX0" fmla="*/ 0 w 3315500"/>
                <a:gd name="connsiteY0" fmla="*/ 0 h 91154"/>
                <a:gd name="connsiteX1" fmla="*/ 3315500 w 3315500"/>
                <a:gd name="connsiteY1" fmla="*/ 0 h 91154"/>
                <a:gd name="connsiteX2" fmla="*/ 3315500 w 3315500"/>
                <a:gd name="connsiteY2" fmla="*/ 91154 h 91154"/>
                <a:gd name="connsiteX3" fmla="*/ 0 w 3315500"/>
                <a:gd name="connsiteY3" fmla="*/ 91154 h 91154"/>
              </a:gdLst>
              <a:ahLst/>
              <a:cxnLst>
                <a:cxn ang="0">
                  <a:pos x="connsiteX0" y="connsiteY0"/>
                </a:cxn>
                <a:cxn ang="0">
                  <a:pos x="connsiteX1" y="connsiteY1"/>
                </a:cxn>
                <a:cxn ang="0">
                  <a:pos x="connsiteX2" y="connsiteY2"/>
                </a:cxn>
                <a:cxn ang="0">
                  <a:pos x="connsiteX3" y="connsiteY3"/>
                </a:cxn>
              </a:cxnLst>
              <a:rect l="l" t="t" r="r" b="b"/>
              <a:pathLst>
                <a:path w="3315500" h="91154">
                  <a:moveTo>
                    <a:pt x="0" y="0"/>
                  </a:moveTo>
                  <a:lnTo>
                    <a:pt x="3315500" y="0"/>
                  </a:lnTo>
                  <a:lnTo>
                    <a:pt x="3315500" y="91154"/>
                  </a:lnTo>
                  <a:lnTo>
                    <a:pt x="0" y="91154"/>
                  </a:lnTo>
                  <a:close/>
                </a:path>
              </a:pathLst>
            </a:custGeom>
            <a:noFill/>
            <a:ln w="6285" cap="flat">
              <a:noFill/>
              <a:prstDash val="solid"/>
              <a:miter/>
            </a:ln>
          </p:spPr>
          <p:txBody>
            <a:bodyPr rtlCol="0" anchor="ctr"/>
            <a:lstStyle/>
            <a:p>
              <a:endParaRPr lang="zh-CN" altLang="en-US"/>
            </a:p>
          </p:txBody>
        </p:sp>
        <p:sp>
          <p:nvSpPr>
            <p:cNvPr id="29" name="文本框 28">
              <a:extLst>
                <a:ext uri="{FF2B5EF4-FFF2-40B4-BE49-F238E27FC236}">
                  <a16:creationId xmlns:a16="http://schemas.microsoft.com/office/drawing/2014/main" id="{BBACD91B-E164-47D3-B1B5-B1886CABD48C}"/>
                </a:ext>
              </a:extLst>
            </p:cNvPr>
            <p:cNvSpPr txBox="1"/>
            <p:nvPr/>
          </p:nvSpPr>
          <p:spPr>
            <a:xfrm>
              <a:off x="659130" y="222237"/>
              <a:ext cx="1371028" cy="192024"/>
            </a:xfrm>
            <a:prstGeom prst="rect">
              <a:avLst/>
            </a:prstGeom>
            <a:noFill/>
          </p:spPr>
          <p:txBody>
            <a:bodyPr wrap="none" rtlCol="0">
              <a:spAutoFit/>
            </a:bodyPr>
            <a:lstStyle/>
            <a:p>
              <a:pPr algn="l"/>
              <a:r>
                <a:rPr lang="zh-CN" altLang="en-US" sz="644" spc="0" baseline="0">
                  <a:solidFill>
                    <a:srgbClr val="DBDBDB"/>
                  </a:solidFill>
                  <a:latin typeface="Arial"/>
                  <a:cs typeface="Arial"/>
                  <a:sym typeface="Arial"/>
                  <a:rtl val="0"/>
                </a:rPr>
                <a:t>Rhodes Island Icebreaker games</a:t>
              </a:r>
            </a:p>
          </p:txBody>
        </p:sp>
        <p:grpSp>
          <p:nvGrpSpPr>
            <p:cNvPr id="30" name="图形 2">
              <a:extLst>
                <a:ext uri="{FF2B5EF4-FFF2-40B4-BE49-F238E27FC236}">
                  <a16:creationId xmlns:a16="http://schemas.microsoft.com/office/drawing/2014/main" id="{54382587-0B18-4782-84AA-34AE5DCAD1DD}"/>
                </a:ext>
              </a:extLst>
            </p:cNvPr>
            <p:cNvGrpSpPr/>
            <p:nvPr/>
          </p:nvGrpSpPr>
          <p:grpSpPr>
            <a:xfrm>
              <a:off x="1268577" y="1936927"/>
              <a:ext cx="1134713" cy="1475441"/>
              <a:chOff x="1268577" y="1936927"/>
              <a:chExt cx="1134713" cy="1475441"/>
            </a:xfrm>
            <a:noFill/>
          </p:grpSpPr>
          <p:sp>
            <p:nvSpPr>
              <p:cNvPr id="31" name="任意多边形: 形状 30">
                <a:extLst>
                  <a:ext uri="{FF2B5EF4-FFF2-40B4-BE49-F238E27FC236}">
                    <a16:creationId xmlns:a16="http://schemas.microsoft.com/office/drawing/2014/main" id="{22F6FFC1-6C9F-448B-B817-48992E5E264B}"/>
                  </a:ext>
                </a:extLst>
              </p:cNvPr>
              <p:cNvSpPr/>
              <p:nvPr/>
            </p:nvSpPr>
            <p:spPr>
              <a:xfrm>
                <a:off x="2383802" y="1936927"/>
                <a:ext cx="19488" cy="15716"/>
              </a:xfrm>
              <a:custGeom>
                <a:avLst/>
                <a:gdLst>
                  <a:gd name="connsiteX0" fmla="*/ 19488 w 19488"/>
                  <a:gd name="connsiteY0" fmla="*/ 0 h 15716"/>
                  <a:gd name="connsiteX1" fmla="*/ 0 w 19488"/>
                  <a:gd name="connsiteY1" fmla="*/ 15716 h 15716"/>
                </a:gdLst>
                <a:ahLst/>
                <a:cxnLst>
                  <a:cxn ang="0">
                    <a:pos x="connsiteX0" y="connsiteY0"/>
                  </a:cxn>
                  <a:cxn ang="0">
                    <a:pos x="connsiteX1" y="connsiteY1"/>
                  </a:cxn>
                </a:cxnLst>
                <a:rect l="l" t="t" r="r" b="b"/>
                <a:pathLst>
                  <a:path w="19488" h="15716">
                    <a:moveTo>
                      <a:pt x="19488" y="0"/>
                    </a:moveTo>
                    <a:cubicBezTo>
                      <a:pt x="13202" y="5029"/>
                      <a:pt x="6287" y="10687"/>
                      <a:pt x="0" y="15716"/>
                    </a:cubicBezTo>
                  </a:path>
                </a:pathLst>
              </a:custGeom>
              <a:noFill/>
              <a:ln w="12571" cap="flat">
                <a:solidFill>
                  <a:srgbClr val="DBDBDB"/>
                </a:soli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EF6C53D2-C280-4166-8315-B861FEA9ED88}"/>
                  </a:ext>
                </a:extLst>
              </p:cNvPr>
              <p:cNvSpPr/>
              <p:nvPr/>
            </p:nvSpPr>
            <p:spPr>
              <a:xfrm>
                <a:off x="1288694" y="1984076"/>
                <a:ext cx="1056760" cy="1383658"/>
              </a:xfrm>
              <a:custGeom>
                <a:avLst/>
                <a:gdLst>
                  <a:gd name="connsiteX0" fmla="*/ 1056761 w 1056760"/>
                  <a:gd name="connsiteY0" fmla="*/ 0 h 1383658"/>
                  <a:gd name="connsiteX1" fmla="*/ 0 w 1056760"/>
                  <a:gd name="connsiteY1" fmla="*/ 1383659 h 1383658"/>
                </a:gdLst>
                <a:ahLst/>
                <a:cxnLst>
                  <a:cxn ang="0">
                    <a:pos x="connsiteX0" y="connsiteY0"/>
                  </a:cxn>
                  <a:cxn ang="0">
                    <a:pos x="connsiteX1" y="connsiteY1"/>
                  </a:cxn>
                </a:cxnLst>
                <a:rect l="l" t="t" r="r" b="b"/>
                <a:pathLst>
                  <a:path w="1056760" h="1383658">
                    <a:moveTo>
                      <a:pt x="1056761" y="0"/>
                    </a:moveTo>
                    <a:cubicBezTo>
                      <a:pt x="641852" y="342614"/>
                      <a:pt x="276606" y="782669"/>
                      <a:pt x="0" y="1383659"/>
                    </a:cubicBezTo>
                  </a:path>
                </a:pathLst>
              </a:custGeom>
              <a:noFill/>
              <a:ln w="12571" cap="flat">
                <a:solidFill>
                  <a:srgbClr val="DBDBDB"/>
                </a:solidFill>
                <a:custDash>
                  <a:ds d="590130" sp="590130"/>
                </a:custDash>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EB38A7B-CA9E-402F-965F-2EE445359698}"/>
                  </a:ext>
                </a:extLst>
              </p:cNvPr>
              <p:cNvSpPr/>
              <p:nvPr/>
            </p:nvSpPr>
            <p:spPr>
              <a:xfrm>
                <a:off x="1268577" y="3389737"/>
                <a:ext cx="10058" cy="22631"/>
              </a:xfrm>
              <a:custGeom>
                <a:avLst/>
                <a:gdLst>
                  <a:gd name="connsiteX0" fmla="*/ 10058 w 10058"/>
                  <a:gd name="connsiteY0" fmla="*/ 0 h 22631"/>
                  <a:gd name="connsiteX1" fmla="*/ 0 w 10058"/>
                  <a:gd name="connsiteY1" fmla="*/ 22632 h 22631"/>
                </a:gdLst>
                <a:ahLst/>
                <a:cxnLst>
                  <a:cxn ang="0">
                    <a:pos x="connsiteX0" y="connsiteY0"/>
                  </a:cxn>
                  <a:cxn ang="0">
                    <a:pos x="connsiteX1" y="connsiteY1"/>
                  </a:cxn>
                </a:cxnLst>
                <a:rect l="l" t="t" r="r" b="b"/>
                <a:pathLst>
                  <a:path w="10058" h="22631">
                    <a:moveTo>
                      <a:pt x="10058" y="0"/>
                    </a:moveTo>
                    <a:cubicBezTo>
                      <a:pt x="6915" y="7544"/>
                      <a:pt x="3143" y="15088"/>
                      <a:pt x="0" y="22632"/>
                    </a:cubicBezTo>
                  </a:path>
                </a:pathLst>
              </a:custGeom>
              <a:noFill/>
              <a:ln w="12571" cap="flat">
                <a:solidFill>
                  <a:srgbClr val="DBDBDB"/>
                </a:solidFill>
                <a:prstDash val="solid"/>
                <a:miter/>
              </a:ln>
            </p:spPr>
            <p:txBody>
              <a:bodyPr rtlCol="0" anchor="ctr"/>
              <a:lstStyle/>
              <a:p>
                <a:endParaRPr lang="zh-CN" altLang="en-US"/>
              </a:p>
            </p:txBody>
          </p:sp>
        </p:grpSp>
        <p:grpSp>
          <p:nvGrpSpPr>
            <p:cNvPr id="34" name="图形 2">
              <a:extLst>
                <a:ext uri="{FF2B5EF4-FFF2-40B4-BE49-F238E27FC236}">
                  <a16:creationId xmlns:a16="http://schemas.microsoft.com/office/drawing/2014/main" id="{54382587-0B18-4782-84AA-34AE5DCAD1DD}"/>
                </a:ext>
              </a:extLst>
            </p:cNvPr>
            <p:cNvGrpSpPr/>
            <p:nvPr/>
          </p:nvGrpSpPr>
          <p:grpSpPr>
            <a:xfrm>
              <a:off x="8812377" y="1092021"/>
              <a:ext cx="836104" cy="6286"/>
              <a:chOff x="8812377" y="1092021"/>
              <a:chExt cx="836104" cy="6286"/>
            </a:xfrm>
          </p:grpSpPr>
          <p:sp>
            <p:nvSpPr>
              <p:cNvPr id="35" name="任意多边形: 形状 34">
                <a:extLst>
                  <a:ext uri="{FF2B5EF4-FFF2-40B4-BE49-F238E27FC236}">
                    <a16:creationId xmlns:a16="http://schemas.microsoft.com/office/drawing/2014/main" id="{FA0D82C4-AC45-4900-8273-712D89185662}"/>
                  </a:ext>
                </a:extLst>
              </p:cNvPr>
              <p:cNvSpPr/>
              <p:nvPr/>
            </p:nvSpPr>
            <p:spPr>
              <a:xfrm>
                <a:off x="9623336" y="1092021"/>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DBDBDB"/>
                </a:solid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43D9AB53-D9C3-41D8-83FA-4788C288EF4E}"/>
                  </a:ext>
                </a:extLst>
              </p:cNvPr>
              <p:cNvSpPr/>
              <p:nvPr/>
            </p:nvSpPr>
            <p:spPr>
              <a:xfrm>
                <a:off x="8863298" y="1092021"/>
                <a:ext cx="707859" cy="6286"/>
              </a:xfrm>
              <a:custGeom>
                <a:avLst/>
                <a:gdLst>
                  <a:gd name="connsiteX0" fmla="*/ 707860 w 707859"/>
                  <a:gd name="connsiteY0" fmla="*/ 0 h 6286"/>
                  <a:gd name="connsiteX1" fmla="*/ 0 w 707859"/>
                  <a:gd name="connsiteY1" fmla="*/ 0 h 6286"/>
                </a:gdLst>
                <a:ahLst/>
                <a:cxnLst>
                  <a:cxn ang="0">
                    <a:pos x="connsiteX0" y="connsiteY0"/>
                  </a:cxn>
                  <a:cxn ang="0">
                    <a:pos x="connsiteX1" y="connsiteY1"/>
                  </a:cxn>
                </a:cxnLst>
                <a:rect l="l" t="t" r="r" b="b"/>
                <a:pathLst>
                  <a:path w="707859" h="6286">
                    <a:moveTo>
                      <a:pt x="707860" y="0"/>
                    </a:moveTo>
                    <a:lnTo>
                      <a:pt x="0" y="0"/>
                    </a:lnTo>
                  </a:path>
                </a:pathLst>
              </a:custGeom>
              <a:ln w="12571" cap="flat">
                <a:solidFill>
                  <a:srgbClr val="DBDBDB"/>
                </a:solidFill>
                <a:custDash>
                  <a:ds d="625425" sp="625425"/>
                </a:custDash>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BE0FC8-FEDC-47E7-BCDB-2B43BAE77875}"/>
                  </a:ext>
                </a:extLst>
              </p:cNvPr>
              <p:cNvSpPr/>
              <p:nvPr/>
            </p:nvSpPr>
            <p:spPr>
              <a:xfrm>
                <a:off x="8812377" y="1092021"/>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DBDBDB"/>
                </a:solidFill>
                <a:prstDash val="solid"/>
                <a:miter/>
              </a:ln>
            </p:spPr>
            <p:txBody>
              <a:bodyPr rtlCol="0" anchor="ctr"/>
              <a:lstStyle/>
              <a:p>
                <a:endParaRPr lang="zh-CN" altLang="en-US"/>
              </a:p>
            </p:txBody>
          </p:sp>
        </p:grpSp>
        <p:grpSp>
          <p:nvGrpSpPr>
            <p:cNvPr id="38" name="图形 2">
              <a:extLst>
                <a:ext uri="{FF2B5EF4-FFF2-40B4-BE49-F238E27FC236}">
                  <a16:creationId xmlns:a16="http://schemas.microsoft.com/office/drawing/2014/main" id="{54382587-0B18-4782-84AA-34AE5DCAD1DD}"/>
                </a:ext>
              </a:extLst>
            </p:cNvPr>
            <p:cNvGrpSpPr/>
            <p:nvPr/>
          </p:nvGrpSpPr>
          <p:grpSpPr>
            <a:xfrm>
              <a:off x="8034737" y="6514128"/>
              <a:ext cx="1669065" cy="6286"/>
              <a:chOff x="8034737" y="6514128"/>
              <a:chExt cx="1669065" cy="6286"/>
            </a:xfrm>
          </p:grpSpPr>
          <p:sp>
            <p:nvSpPr>
              <p:cNvPr id="39" name="任意多边形: 形状 38">
                <a:extLst>
                  <a:ext uri="{FF2B5EF4-FFF2-40B4-BE49-F238E27FC236}">
                    <a16:creationId xmlns:a16="http://schemas.microsoft.com/office/drawing/2014/main" id="{27B73EA1-9B4A-4349-B7F4-68036EA3A5F7}"/>
                  </a:ext>
                </a:extLst>
              </p:cNvPr>
              <p:cNvSpPr/>
              <p:nvPr/>
            </p:nvSpPr>
            <p:spPr>
              <a:xfrm>
                <a:off x="9678657" y="6514128"/>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DBDBDB"/>
                </a:solid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92B0FD13-DC1B-4D3C-A242-792AFA5AFAB0}"/>
                  </a:ext>
                </a:extLst>
              </p:cNvPr>
              <p:cNvSpPr/>
              <p:nvPr/>
            </p:nvSpPr>
            <p:spPr>
              <a:xfrm>
                <a:off x="8084400" y="6514128"/>
                <a:ext cx="1545221" cy="6286"/>
              </a:xfrm>
              <a:custGeom>
                <a:avLst/>
                <a:gdLst>
                  <a:gd name="connsiteX0" fmla="*/ 1545222 w 1545221"/>
                  <a:gd name="connsiteY0" fmla="*/ 0 h 6286"/>
                  <a:gd name="connsiteX1" fmla="*/ 0 w 1545221"/>
                  <a:gd name="connsiteY1" fmla="*/ 0 h 6286"/>
                </a:gdLst>
                <a:ahLst/>
                <a:cxnLst>
                  <a:cxn ang="0">
                    <a:pos x="connsiteX0" y="connsiteY0"/>
                  </a:cxn>
                  <a:cxn ang="0">
                    <a:pos x="connsiteX1" y="connsiteY1"/>
                  </a:cxn>
                </a:cxnLst>
                <a:rect l="l" t="t" r="r" b="b"/>
                <a:pathLst>
                  <a:path w="1545221" h="6286">
                    <a:moveTo>
                      <a:pt x="1545222" y="0"/>
                    </a:moveTo>
                    <a:lnTo>
                      <a:pt x="0" y="0"/>
                    </a:lnTo>
                  </a:path>
                </a:pathLst>
              </a:custGeom>
              <a:ln w="12571" cap="flat">
                <a:solidFill>
                  <a:srgbClr val="DBDBDB"/>
                </a:solidFill>
                <a:custDash>
                  <a:ds d="585285" sp="585285"/>
                </a:custDash>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030301A5-A766-4163-9381-55236FBCF597}"/>
                  </a:ext>
                </a:extLst>
              </p:cNvPr>
              <p:cNvSpPr/>
              <p:nvPr/>
            </p:nvSpPr>
            <p:spPr>
              <a:xfrm>
                <a:off x="8034737" y="6514128"/>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DBDBDB"/>
                </a:solidFill>
                <a:prstDash val="solid"/>
                <a:miter/>
              </a:ln>
            </p:spPr>
            <p:txBody>
              <a:bodyPr rtlCol="0" anchor="ctr"/>
              <a:lstStyle/>
              <a:p>
                <a:endParaRPr lang="zh-CN" altLang="en-US"/>
              </a:p>
            </p:txBody>
          </p:sp>
        </p:grpSp>
      </p:grpSp>
      <p:pic>
        <p:nvPicPr>
          <p:cNvPr id="7" name="图形 6">
            <a:extLst>
              <a:ext uri="{FF2B5EF4-FFF2-40B4-BE49-F238E27FC236}">
                <a16:creationId xmlns:a16="http://schemas.microsoft.com/office/drawing/2014/main" id="{BA027EF3-1A15-4757-B0EB-13B25FE28AE5}"/>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3287555" y="-3482636"/>
            <a:ext cx="18781486" cy="13790008"/>
          </a:xfrm>
          <a:prstGeom prst="rect">
            <a:avLst/>
          </a:prstGeom>
        </p:spPr>
      </p:pic>
      <p:pic>
        <p:nvPicPr>
          <p:cNvPr id="8" name="图形 7">
            <a:extLst>
              <a:ext uri="{FF2B5EF4-FFF2-40B4-BE49-F238E27FC236}">
                <a16:creationId xmlns:a16="http://schemas.microsoft.com/office/drawing/2014/main" id="{124BF19B-D325-421B-BAF6-7E0CE97FECBA}"/>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93964" y="107299"/>
            <a:ext cx="12004072" cy="6643402"/>
          </a:xfrm>
          <a:prstGeom prst="rect">
            <a:avLst/>
          </a:prstGeom>
        </p:spPr>
      </p:pic>
      <p:pic>
        <p:nvPicPr>
          <p:cNvPr id="9" name="图形 8">
            <a:extLst>
              <a:ext uri="{FF2B5EF4-FFF2-40B4-BE49-F238E27FC236}">
                <a16:creationId xmlns:a16="http://schemas.microsoft.com/office/drawing/2014/main" id="{34B11F21-BA54-4069-8865-F00C86DE8BA1}"/>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894080" y="-184834"/>
            <a:ext cx="13980160" cy="7227668"/>
          </a:xfrm>
          <a:prstGeom prst="rect">
            <a:avLst/>
          </a:prstGeom>
        </p:spPr>
      </p:pic>
      <p:pic>
        <p:nvPicPr>
          <p:cNvPr id="11" name="PA-Graphic 2">
            <a:extLst>
              <a:ext uri="{FF2B5EF4-FFF2-40B4-BE49-F238E27FC236}">
                <a16:creationId xmlns:a16="http://schemas.microsoft.com/office/drawing/2014/main" id="{14D3E7A7-F6A6-41C7-B0DB-2FAD633C0132}"/>
              </a:ext>
            </a:extLst>
          </p:cNvPr>
          <p:cNvPicPr>
            <a:picLocks noChangeAspect="1"/>
          </p:cNvPicPr>
          <p:nvPr userDrawn="1">
            <p:custDataLst>
              <p:tags r:id="rId22"/>
            </p:custDataLst>
          </p:nvPr>
        </p:nvPicPr>
        <p:blipFill>
          <a:blip r:embed="rId32">
            <a:extLst>
              <a:ext uri="{96DAC541-7B7A-43D3-8B79-37D633B846F1}">
                <asvg:svgBlip xmlns:asvg="http://schemas.microsoft.com/office/drawing/2016/SVG/main" r:embed="rId33"/>
              </a:ext>
            </a:extLst>
          </a:blip>
          <a:stretch>
            <a:fillRect/>
          </a:stretch>
        </p:blipFill>
        <p:spPr>
          <a:xfrm>
            <a:off x="-1113282" y="3680236"/>
            <a:ext cx="5067937" cy="5067937"/>
          </a:xfrm>
          <a:prstGeom prst="rect">
            <a:avLst/>
          </a:prstGeom>
        </p:spPr>
      </p:pic>
      <p:pic>
        <p:nvPicPr>
          <p:cNvPr id="16" name="PA-Graphic 2">
            <a:extLst>
              <a:ext uri="{FF2B5EF4-FFF2-40B4-BE49-F238E27FC236}">
                <a16:creationId xmlns:a16="http://schemas.microsoft.com/office/drawing/2014/main" id="{6DDED08C-0D78-415E-8A77-A667AAAE068F}"/>
              </a:ext>
            </a:extLst>
          </p:cNvPr>
          <p:cNvPicPr>
            <a:picLocks noChangeAspect="1"/>
          </p:cNvPicPr>
          <p:nvPr userDrawn="1">
            <p:custDataLst>
              <p:tags r:id="rId23"/>
            </p:custDataLst>
          </p:nvPr>
        </p:nvPicPr>
        <p:blipFill>
          <a:blip r:embed="rId32">
            <a:extLst>
              <a:ext uri="{96DAC541-7B7A-43D3-8B79-37D633B846F1}">
                <asvg:svgBlip xmlns:asvg="http://schemas.microsoft.com/office/drawing/2016/SVG/main" r:embed="rId33"/>
              </a:ext>
            </a:extLst>
          </a:blip>
          <a:stretch>
            <a:fillRect/>
          </a:stretch>
        </p:blipFill>
        <p:spPr>
          <a:xfrm>
            <a:off x="10161442" y="-3810765"/>
            <a:ext cx="5067937" cy="5067937"/>
          </a:xfrm>
          <a:prstGeom prst="rect">
            <a:avLst/>
          </a:prstGeom>
        </p:spPr>
      </p:pic>
      <p:pic>
        <p:nvPicPr>
          <p:cNvPr id="17" name="PA-Graphic 6">
            <a:extLst>
              <a:ext uri="{FF2B5EF4-FFF2-40B4-BE49-F238E27FC236}">
                <a16:creationId xmlns:a16="http://schemas.microsoft.com/office/drawing/2014/main" id="{72D2B972-B97E-4C88-9A2D-ECF1430E0E31}"/>
              </a:ext>
            </a:extLst>
          </p:cNvPr>
          <p:cNvPicPr>
            <a:picLocks noChangeAspect="1"/>
          </p:cNvPicPr>
          <p:nvPr userDrawn="1">
            <p:custDataLst>
              <p:tags r:id="rId24"/>
            </p:custDataLst>
          </p:nvPr>
        </p:nvPicPr>
        <p:blipFill>
          <a:blip r:embed="rId34">
            <a:extLst>
              <a:ext uri="{96DAC541-7B7A-43D3-8B79-37D633B846F1}">
                <asvg:svgBlip xmlns:asvg="http://schemas.microsoft.com/office/drawing/2016/SVG/main" r:embed="rId35"/>
              </a:ext>
            </a:extLst>
          </a:blip>
          <a:stretch>
            <a:fillRect/>
          </a:stretch>
        </p:blipFill>
        <p:spPr>
          <a:xfrm>
            <a:off x="821667" y="896914"/>
            <a:ext cx="800100" cy="167640"/>
          </a:xfrm>
          <a:prstGeom prst="rect">
            <a:avLst/>
          </a:prstGeom>
        </p:spPr>
      </p:pic>
      <p:pic>
        <p:nvPicPr>
          <p:cNvPr id="18" name="PA-Graphic 6">
            <a:extLst>
              <a:ext uri="{FF2B5EF4-FFF2-40B4-BE49-F238E27FC236}">
                <a16:creationId xmlns:a16="http://schemas.microsoft.com/office/drawing/2014/main" id="{04D13661-2C41-4A64-A1D0-D5D0C98F0160}"/>
              </a:ext>
            </a:extLst>
          </p:cNvPr>
          <p:cNvPicPr>
            <a:picLocks noChangeAspect="1"/>
          </p:cNvPicPr>
          <p:nvPr userDrawn="1">
            <p:custDataLst>
              <p:tags r:id="rId25"/>
            </p:custDataLst>
          </p:nvPr>
        </p:nvPicPr>
        <p:blipFill>
          <a:blip r:embed="rId34">
            <a:extLst>
              <a:ext uri="{96DAC541-7B7A-43D3-8B79-37D633B846F1}">
                <asvg:svgBlip xmlns:asvg="http://schemas.microsoft.com/office/drawing/2016/SVG/main" r:embed="rId35"/>
              </a:ext>
            </a:extLst>
          </a:blip>
          <a:stretch>
            <a:fillRect/>
          </a:stretch>
        </p:blipFill>
        <p:spPr>
          <a:xfrm>
            <a:off x="10768307" y="5915954"/>
            <a:ext cx="800100" cy="167640"/>
          </a:xfrm>
          <a:prstGeom prst="rect">
            <a:avLst/>
          </a:prstGeom>
        </p:spPr>
      </p:pic>
      <p:pic>
        <p:nvPicPr>
          <p:cNvPr id="42" name="图形 41">
            <a:extLst>
              <a:ext uri="{FF2B5EF4-FFF2-40B4-BE49-F238E27FC236}">
                <a16:creationId xmlns:a16="http://schemas.microsoft.com/office/drawing/2014/main" id="{CA091806-58E9-42E6-9DC9-CECE6195C12C}"/>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42844" y="1214026"/>
            <a:ext cx="650906" cy="650906"/>
          </a:xfrm>
          <a:prstGeom prst="rect">
            <a:avLst/>
          </a:prstGeom>
        </p:spPr>
      </p:pic>
      <p:pic>
        <p:nvPicPr>
          <p:cNvPr id="43" name="图形 42">
            <a:extLst>
              <a:ext uri="{FF2B5EF4-FFF2-40B4-BE49-F238E27FC236}">
                <a16:creationId xmlns:a16="http://schemas.microsoft.com/office/drawing/2014/main" id="{DB6B4962-7380-4796-8B30-5E5D4040114B}"/>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9389740" y="4823133"/>
            <a:ext cx="930598" cy="930598"/>
          </a:xfrm>
          <a:prstGeom prst="rect">
            <a:avLst/>
          </a:prstGeom>
        </p:spPr>
      </p:pic>
      <p:pic>
        <p:nvPicPr>
          <p:cNvPr id="45" name="图形 44">
            <a:extLst>
              <a:ext uri="{FF2B5EF4-FFF2-40B4-BE49-F238E27FC236}">
                <a16:creationId xmlns:a16="http://schemas.microsoft.com/office/drawing/2014/main" id="{3EBDE76E-3644-4D88-B02D-5C1FE6379243}"/>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1186702" y="2066849"/>
            <a:ext cx="523875" cy="523875"/>
          </a:xfrm>
          <a:prstGeom prst="rect">
            <a:avLst/>
          </a:prstGeom>
        </p:spPr>
      </p:pic>
      <p:pic>
        <p:nvPicPr>
          <p:cNvPr id="46" name="图形 45">
            <a:extLst>
              <a:ext uri="{FF2B5EF4-FFF2-40B4-BE49-F238E27FC236}">
                <a16:creationId xmlns:a16="http://schemas.microsoft.com/office/drawing/2014/main" id="{15E14C33-82FE-492B-8873-86699C4E9BFE}"/>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8483237" y="5654016"/>
            <a:ext cx="254427" cy="254427"/>
          </a:xfrm>
          <a:prstGeom prst="rect">
            <a:avLst/>
          </a:prstGeom>
        </p:spPr>
      </p:pic>
    </p:spTree>
    <p:extLst>
      <p:ext uri="{BB962C8B-B14F-4D97-AF65-F5344CB8AC3E}">
        <p14:creationId xmlns:p14="http://schemas.microsoft.com/office/powerpoint/2010/main" val="845056226"/>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59" r:id="rId3"/>
    <p:sldLayoutId id="2147483660" r:id="rId4"/>
    <p:sldLayoutId id="2147483661" r:id="rId5"/>
    <p:sldLayoutId id="2147483658" r:id="rId6"/>
    <p:sldLayoutId id="2147483664" r:id="rId7"/>
    <p:sldLayoutId id="2147483665" r:id="rId8"/>
    <p:sldLayoutId id="2147483666" r:id="rId9"/>
    <p:sldLayoutId id="2147483655" r:id="rId10"/>
    <p:sldLayoutId id="2147483667" r:id="rId11"/>
    <p:sldLayoutId id="2147483668" r:id="rId12"/>
    <p:sldLayoutId id="2147483656" r:id="rId13"/>
    <p:sldLayoutId id="2147483670" r:id="rId14"/>
    <p:sldLayoutId id="2147483671" r:id="rId15"/>
    <p:sldLayoutId id="2147483657" r:id="rId16"/>
    <p:sldLayoutId id="2147483674" r:id="rId17"/>
    <p:sldLayoutId id="2147483673" r:id="rId18"/>
    <p:sldLayoutId id="2147483669" r:id="rId19"/>
    <p:sldLayoutId id="2147483672" r:id="rId2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Effect transition="out" filter="fade">
                                      <p:cBhvr>
                                        <p:cTn id="8" dur="500">
                                          <p:stCondLst>
                                            <p:cond delay="3000"/>
                                          </p:stCondLst>
                                        </p:cTn>
                                        <p:tgtEl>
                                          <p:spTgt spid="11"/>
                                        </p:tgtEl>
                                      </p:cBhvr>
                                    </p:animEffect>
                                    <p:set>
                                      <p:cBhvr>
                                        <p:cTn id="9" dur="1" fill="hold">
                                          <p:stCondLst>
                                            <p:cond delay="3499"/>
                                          </p:stCondLst>
                                        </p:cTn>
                                        <p:tgtEl>
                                          <p:spTgt spid="11"/>
                                        </p:tgtEl>
                                        <p:attrNameLst>
                                          <p:attrName>style.visibility</p:attrName>
                                        </p:attrNameLst>
                                      </p:cBhvr>
                                      <p:to>
                                        <p:strVal val="hidden"/>
                                      </p:to>
                                    </p:set>
                                  </p:childTnLst>
                                </p:cTn>
                              </p:par>
                              <p:par>
                                <p:cTn id="10" presetID="10" presetClass="entr" presetSubtype="0" repeatCount="indefinite" fill="hold" nodeType="withEffect">
                                  <p:stCondLst>
                                    <p:cond delay="3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Effect transition="out" filter="fade">
                                      <p:cBhvr>
                                        <p:cTn id="13" dur="500">
                                          <p:stCondLst>
                                            <p:cond delay="3000"/>
                                          </p:stCondLst>
                                        </p:cTn>
                                        <p:tgtEl>
                                          <p:spTgt spid="16"/>
                                        </p:tgtEl>
                                      </p:cBhvr>
                                    </p:animEffect>
                                    <p:set>
                                      <p:cBhvr>
                                        <p:cTn id="14" dur="1" fill="hold">
                                          <p:stCondLst>
                                            <p:cond delay="3499"/>
                                          </p:stCondLst>
                                        </p:cTn>
                                        <p:tgtEl>
                                          <p:spTgt spid="16"/>
                                        </p:tgtEl>
                                        <p:attrNameLst>
                                          <p:attrName>style.visibility</p:attrName>
                                        </p:attrNameLst>
                                      </p:cBhvr>
                                      <p:to>
                                        <p:strVal val="hidden"/>
                                      </p:to>
                                    </p:set>
                                  </p:childTnLst>
                                </p:cTn>
                              </p:par>
                              <p:par>
                                <p:cTn id="15" presetID="26" presetClass="emph" presetSubtype="0" repeatCount="indefinite" fill="hold" nodeType="withEffect">
                                  <p:stCondLst>
                                    <p:cond delay="0"/>
                                  </p:stCondLst>
                                  <p:childTnLst>
                                    <p:animEffect transition="out" filter="fade">
                                      <p:cBhvr>
                                        <p:cTn id="16" dur="200" tmFilter="0, 0; .2, .5; .8, .5; 1, 0">
                                          <p:stCondLst>
                                            <p:cond delay="1100"/>
                                          </p:stCondLst>
                                        </p:cTn>
                                        <p:tgtEl>
                                          <p:spTgt spid="17"/>
                                        </p:tgtEl>
                                      </p:cBhvr>
                                    </p:animEffect>
                                    <p:animEffect transition="out" filter="fade">
                                      <p:cBhvr>
                                        <p:cTn id="17" dur="200">
                                          <p:stCondLst>
                                            <p:cond delay="200"/>
                                          </p:stCondLst>
                                        </p:cTn>
                                        <p:tgtEl>
                                          <p:spTgt spid="17"/>
                                        </p:tgtEl>
                                      </p:cBhvr>
                                    </p:animEffect>
                                    <p:animEffect transition="out" filter="fade">
                                      <p:cBhvr>
                                        <p:cTn id="18" dur="200">
                                          <p:stCondLst>
                                            <p:cond delay="0"/>
                                          </p:stCondLst>
                                        </p:cTn>
                                        <p:tgtEl>
                                          <p:spTgt spid="17"/>
                                        </p:tgtEl>
                                      </p:cBhvr>
                                    </p:animEffect>
                                    <p:animEffect transition="out" filter="fade">
                                      <p:cBhvr>
                                        <p:cTn id="19" dur="200">
                                          <p:stCondLst>
                                            <p:cond delay="400"/>
                                          </p:stCondLst>
                                        </p:cTn>
                                        <p:tgtEl>
                                          <p:spTgt spid="17"/>
                                        </p:tgtEl>
                                      </p:cBhvr>
                                    </p:animEffect>
                                    <p:animEffect transition="out" filter="fade">
                                      <p:cBhvr>
                                        <p:cTn id="20" dur="200">
                                          <p:stCondLst>
                                            <p:cond delay="400"/>
                                          </p:stCondLst>
                                        </p:cTn>
                                        <p:tgtEl>
                                          <p:spTgt spid="17"/>
                                        </p:tgtEl>
                                      </p:cBhvr>
                                    </p:animEffect>
                                  </p:childTnLst>
                                </p:cTn>
                              </p:par>
                              <p:par>
                                <p:cTn id="21" presetID="26" presetClass="emph" presetSubtype="0" repeatCount="indefinite" fill="hold" nodeType="withEffect">
                                  <p:stCondLst>
                                    <p:cond delay="0"/>
                                  </p:stCondLst>
                                  <p:childTnLst>
                                    <p:animEffect transition="out" filter="fade">
                                      <p:cBhvr>
                                        <p:cTn id="22" dur="200" tmFilter="0, 0; .2, .5; .8, .5; 1, 0">
                                          <p:stCondLst>
                                            <p:cond delay="1100"/>
                                          </p:stCondLst>
                                        </p:cTn>
                                        <p:tgtEl>
                                          <p:spTgt spid="18"/>
                                        </p:tgtEl>
                                      </p:cBhvr>
                                    </p:animEffect>
                                    <p:animEffect transition="out" filter="fade">
                                      <p:cBhvr>
                                        <p:cTn id="23" dur="200">
                                          <p:stCondLst>
                                            <p:cond delay="200"/>
                                          </p:stCondLst>
                                        </p:cTn>
                                        <p:tgtEl>
                                          <p:spTgt spid="18"/>
                                        </p:tgtEl>
                                      </p:cBhvr>
                                    </p:animEffect>
                                    <p:animEffect transition="out" filter="fade">
                                      <p:cBhvr>
                                        <p:cTn id="24" dur="200">
                                          <p:stCondLst>
                                            <p:cond delay="0"/>
                                          </p:stCondLst>
                                        </p:cTn>
                                        <p:tgtEl>
                                          <p:spTgt spid="18"/>
                                        </p:tgtEl>
                                      </p:cBhvr>
                                    </p:animEffect>
                                    <p:animEffect transition="out" filter="fade">
                                      <p:cBhvr>
                                        <p:cTn id="25" dur="200">
                                          <p:stCondLst>
                                            <p:cond delay="400"/>
                                          </p:stCondLst>
                                        </p:cTn>
                                        <p:tgtEl>
                                          <p:spTgt spid="18"/>
                                        </p:tgtEl>
                                      </p:cBhvr>
                                    </p:animEffect>
                                    <p:animEffect transition="out" filter="fade">
                                      <p:cBhvr>
                                        <p:cTn id="26" dur="200">
                                          <p:stCondLst>
                                            <p:cond delay="400"/>
                                          </p:stCondLst>
                                        </p:cTn>
                                        <p:tgtEl>
                                          <p:spTgt spid="18"/>
                                        </p:tgtEl>
                                      </p:cBhvr>
                                    </p:animEffect>
                                  </p:childTnLst>
                                </p:cTn>
                              </p:par>
                              <p:par>
                                <p:cTn id="27" presetID="8" presetClass="emph" presetSubtype="0" repeatCount="indefinite" fill="hold" nodeType="withEffect">
                                  <p:stCondLst>
                                    <p:cond delay="0"/>
                                  </p:stCondLst>
                                  <p:childTnLst>
                                    <p:animRot by="21600000">
                                      <p:cBhvr>
                                        <p:cTn id="28" dur="5000" fill="hold"/>
                                        <p:tgtEl>
                                          <p:spTgt spid="42"/>
                                        </p:tgtEl>
                                        <p:attrNameLst>
                                          <p:attrName>r</p:attrName>
                                        </p:attrNameLst>
                                      </p:cBhvr>
                                    </p:animRot>
                                  </p:childTnLst>
                                </p:cTn>
                              </p:par>
                              <p:par>
                                <p:cTn id="29" presetID="8" presetClass="emph" presetSubtype="0" repeatCount="indefinite" fill="hold" nodeType="withEffect">
                                  <p:stCondLst>
                                    <p:cond delay="0"/>
                                  </p:stCondLst>
                                  <p:childTnLst>
                                    <p:animRot by="21600000">
                                      <p:cBhvr>
                                        <p:cTn id="30" dur="5000" fill="hold"/>
                                        <p:tgtEl>
                                          <p:spTgt spid="43"/>
                                        </p:tgtEl>
                                        <p:attrNameLst>
                                          <p:attrName>r</p:attrName>
                                        </p:attrNameLst>
                                      </p:cBhvr>
                                    </p:animRot>
                                  </p:childTnLst>
                                </p:cTn>
                              </p:par>
                              <p:par>
                                <p:cTn id="31" presetID="8" presetClass="emph" presetSubtype="0" repeatCount="indefinite" fill="hold" nodeType="withEffect">
                                  <p:stCondLst>
                                    <p:cond delay="0"/>
                                  </p:stCondLst>
                                  <p:childTnLst>
                                    <p:animRot by="21600000">
                                      <p:cBhvr>
                                        <p:cTn id="32" dur="7000" fill="hold"/>
                                        <p:tgtEl>
                                          <p:spTgt spid="45"/>
                                        </p:tgtEl>
                                        <p:attrNameLst>
                                          <p:attrName>r</p:attrName>
                                        </p:attrNameLst>
                                      </p:cBhvr>
                                    </p:animRot>
                                  </p:childTnLst>
                                </p:cTn>
                              </p:par>
                              <p:par>
                                <p:cTn id="33" presetID="8" presetClass="emph" presetSubtype="0" repeatCount="indefinite" fill="hold" nodeType="withEffect">
                                  <p:stCondLst>
                                    <p:cond delay="0"/>
                                  </p:stCondLst>
                                  <p:childTnLst>
                                    <p:animRot by="21600000">
                                      <p:cBhvr>
                                        <p:cTn id="34" dur="7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22222"/>
        </a:solidFill>
        <a:effectLst/>
      </p:bgPr>
    </p:bg>
    <p:spTree>
      <p:nvGrpSpPr>
        <p:cNvPr id="1" name=""/>
        <p:cNvGrpSpPr/>
        <p:nvPr/>
      </p:nvGrpSpPr>
      <p:grpSpPr>
        <a:xfrm>
          <a:off x="0" y="0"/>
          <a:ext cx="0" cy="0"/>
          <a:chOff x="0" y="0"/>
          <a:chExt cx="0" cy="0"/>
        </a:xfrm>
      </p:grpSpPr>
      <p:grpSp>
        <p:nvGrpSpPr>
          <p:cNvPr id="4" name="图形 2">
            <a:extLst>
              <a:ext uri="{FF2B5EF4-FFF2-40B4-BE49-F238E27FC236}">
                <a16:creationId xmlns:a16="http://schemas.microsoft.com/office/drawing/2014/main" id="{54382587-0B18-4782-84AA-34AE5DCAD1DD}"/>
              </a:ext>
            </a:extLst>
          </p:cNvPr>
          <p:cNvGrpSpPr/>
          <p:nvPr/>
        </p:nvGrpSpPr>
        <p:grpSpPr>
          <a:xfrm>
            <a:off x="671487" y="155605"/>
            <a:ext cx="11532241" cy="6730251"/>
            <a:chOff x="659130" y="130891"/>
            <a:chExt cx="11532241" cy="6730251"/>
          </a:xfrm>
        </p:grpSpPr>
        <p:grpSp>
          <p:nvGrpSpPr>
            <p:cNvPr id="5" name="图形 2">
              <a:extLst>
                <a:ext uri="{FF2B5EF4-FFF2-40B4-BE49-F238E27FC236}">
                  <a16:creationId xmlns:a16="http://schemas.microsoft.com/office/drawing/2014/main" id="{54382587-0B18-4782-84AA-34AE5DCAD1DD}"/>
                </a:ext>
              </a:extLst>
            </p:cNvPr>
            <p:cNvGrpSpPr/>
            <p:nvPr/>
          </p:nvGrpSpPr>
          <p:grpSpPr>
            <a:xfrm>
              <a:off x="1022775" y="1160544"/>
              <a:ext cx="11168596" cy="5700598"/>
              <a:chOff x="1022775" y="1160544"/>
              <a:chExt cx="11168596" cy="5700598"/>
            </a:xfrm>
            <a:solidFill>
              <a:srgbClr val="E6E6E6"/>
            </a:solidFill>
          </p:grpSpPr>
          <p:sp>
            <p:nvSpPr>
              <p:cNvPr id="6" name="任意多边形: 形状 5">
                <a:extLst>
                  <a:ext uri="{FF2B5EF4-FFF2-40B4-BE49-F238E27FC236}">
                    <a16:creationId xmlns:a16="http://schemas.microsoft.com/office/drawing/2014/main" id="{53186762-2C4C-423C-ACC3-C3AA763A7D44}"/>
                  </a:ext>
                </a:extLst>
              </p:cNvPr>
              <p:cNvSpPr/>
              <p:nvPr/>
            </p:nvSpPr>
            <p:spPr>
              <a:xfrm>
                <a:off x="1022775" y="1160544"/>
                <a:ext cx="11168596" cy="5700598"/>
              </a:xfrm>
              <a:custGeom>
                <a:avLst/>
                <a:gdLst>
                  <a:gd name="connsiteX0" fmla="*/ 3763728 w 11168596"/>
                  <a:gd name="connsiteY0" fmla="*/ 0 h 5700598"/>
                  <a:gd name="connsiteX1" fmla="*/ 2298344 w 11168596"/>
                  <a:gd name="connsiteY1" fmla="*/ 296094 h 5700598"/>
                  <a:gd name="connsiteX2" fmla="*/ 1102024 w 11168596"/>
                  <a:gd name="connsiteY2" fmla="*/ 1102652 h 5700598"/>
                  <a:gd name="connsiteX3" fmla="*/ 296094 w 11168596"/>
                  <a:gd name="connsiteY3" fmla="*/ 2298345 h 5700598"/>
                  <a:gd name="connsiteX4" fmla="*/ 0 w 11168596"/>
                  <a:gd name="connsiteY4" fmla="*/ 3763728 h 5700598"/>
                  <a:gd name="connsiteX5" fmla="*/ 296094 w 11168596"/>
                  <a:gd name="connsiteY5" fmla="*/ 5229111 h 5700598"/>
                  <a:gd name="connsiteX6" fmla="*/ 535610 w 11168596"/>
                  <a:gd name="connsiteY6" fmla="*/ 5700599 h 5700598"/>
                  <a:gd name="connsiteX7" fmla="*/ 1714329 w 11168596"/>
                  <a:gd name="connsiteY7" fmla="*/ 5700599 h 5700598"/>
                  <a:gd name="connsiteX8" fmla="*/ 942975 w 11168596"/>
                  <a:gd name="connsiteY8" fmla="*/ 3763728 h 5700598"/>
                  <a:gd name="connsiteX9" fmla="*/ 3763728 w 11168596"/>
                  <a:gd name="connsiteY9" fmla="*/ 942975 h 5700598"/>
                  <a:gd name="connsiteX10" fmla="*/ 11168596 w 11168596"/>
                  <a:gd name="connsiteY10" fmla="*/ 942975 h 5700598"/>
                  <a:gd name="connsiteX11" fmla="*/ 11168596 w 11168596"/>
                  <a:gd name="connsiteY11" fmla="*/ 0 h 5700598"/>
                  <a:gd name="connsiteX12" fmla="*/ 3763728 w 11168596"/>
                  <a:gd name="connsiteY12" fmla="*/ 0 h 570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8596" h="5700598">
                    <a:moveTo>
                      <a:pt x="3763728" y="0"/>
                    </a:moveTo>
                    <a:cubicBezTo>
                      <a:pt x="3255779" y="0"/>
                      <a:pt x="2762917" y="99327"/>
                      <a:pt x="2298344" y="296094"/>
                    </a:cubicBezTo>
                    <a:cubicBezTo>
                      <a:pt x="1850117" y="485947"/>
                      <a:pt x="1447781" y="756895"/>
                      <a:pt x="1102024" y="1102652"/>
                    </a:cubicBezTo>
                    <a:cubicBezTo>
                      <a:pt x="756266" y="1448410"/>
                      <a:pt x="485318" y="1850117"/>
                      <a:pt x="296094" y="2298345"/>
                    </a:cubicBezTo>
                    <a:cubicBezTo>
                      <a:pt x="99955" y="2762917"/>
                      <a:pt x="0" y="3255779"/>
                      <a:pt x="0" y="3763728"/>
                    </a:cubicBezTo>
                    <a:cubicBezTo>
                      <a:pt x="0" y="4271677"/>
                      <a:pt x="99327" y="4764539"/>
                      <a:pt x="296094" y="5229111"/>
                    </a:cubicBezTo>
                    <a:cubicBezTo>
                      <a:pt x="365246" y="5392560"/>
                      <a:pt x="445084" y="5549723"/>
                      <a:pt x="535610" y="5700599"/>
                    </a:cubicBezTo>
                    <a:lnTo>
                      <a:pt x="1714329" y="5700599"/>
                    </a:lnTo>
                    <a:cubicBezTo>
                      <a:pt x="1236555" y="5194536"/>
                      <a:pt x="942975" y="4512450"/>
                      <a:pt x="942975" y="3763728"/>
                    </a:cubicBezTo>
                    <a:cubicBezTo>
                      <a:pt x="942975" y="2208448"/>
                      <a:pt x="2208448" y="942975"/>
                      <a:pt x="3763728" y="942975"/>
                    </a:cubicBezTo>
                    <a:lnTo>
                      <a:pt x="11168596" y="942975"/>
                    </a:lnTo>
                    <a:lnTo>
                      <a:pt x="11168596" y="0"/>
                    </a:lnTo>
                    <a:lnTo>
                      <a:pt x="3763728" y="0"/>
                    </a:lnTo>
                    <a:close/>
                  </a:path>
                </a:pathLst>
              </a:custGeom>
              <a:gradFill>
                <a:gsLst>
                  <a:gs pos="0">
                    <a:srgbClr val="313131"/>
                  </a:gs>
                  <a:gs pos="100000">
                    <a:srgbClr val="222222"/>
                  </a:gs>
                </a:gsLst>
                <a:lin ang="5400000" scaled="1"/>
              </a:gradFill>
              <a:ln w="62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zh-CN" altLang="en-US"/>
              </a:p>
            </p:txBody>
          </p:sp>
          <p:sp>
            <p:nvSpPr>
              <p:cNvPr id="19" name="任意多边形: 形状 18">
                <a:extLst>
                  <a:ext uri="{FF2B5EF4-FFF2-40B4-BE49-F238E27FC236}">
                    <a16:creationId xmlns:a16="http://schemas.microsoft.com/office/drawing/2014/main" id="{23025949-B091-45E6-892B-018EBF47AED4}"/>
                  </a:ext>
                </a:extLst>
              </p:cNvPr>
              <p:cNvSpPr/>
              <p:nvPr/>
            </p:nvSpPr>
            <p:spPr>
              <a:xfrm>
                <a:off x="2168804" y="2283313"/>
                <a:ext cx="10022567" cy="4577201"/>
              </a:xfrm>
              <a:custGeom>
                <a:avLst/>
                <a:gdLst>
                  <a:gd name="connsiteX0" fmla="*/ 2640330 w 10022567"/>
                  <a:gd name="connsiteY0" fmla="*/ 942975 h 4577201"/>
                  <a:gd name="connsiteX1" fmla="*/ 10022567 w 10022567"/>
                  <a:gd name="connsiteY1" fmla="*/ 942975 h 4577201"/>
                  <a:gd name="connsiteX2" fmla="*/ 10022567 w 10022567"/>
                  <a:gd name="connsiteY2" fmla="*/ 0 h 4577201"/>
                  <a:gd name="connsiteX3" fmla="*/ 2640330 w 10022567"/>
                  <a:gd name="connsiteY3" fmla="*/ 0 h 4577201"/>
                  <a:gd name="connsiteX4" fmla="*/ 1612487 w 10022567"/>
                  <a:gd name="connsiteY4" fmla="*/ 207455 h 4577201"/>
                  <a:gd name="connsiteX5" fmla="*/ 773240 w 10022567"/>
                  <a:gd name="connsiteY5" fmla="*/ 773240 h 4577201"/>
                  <a:gd name="connsiteX6" fmla="*/ 207455 w 10022567"/>
                  <a:gd name="connsiteY6" fmla="*/ 1612487 h 4577201"/>
                  <a:gd name="connsiteX7" fmla="*/ 0 w 10022567"/>
                  <a:gd name="connsiteY7" fmla="*/ 2640330 h 4577201"/>
                  <a:gd name="connsiteX8" fmla="*/ 207455 w 10022567"/>
                  <a:gd name="connsiteY8" fmla="*/ 3668802 h 4577201"/>
                  <a:gd name="connsiteX9" fmla="*/ 773240 w 10022567"/>
                  <a:gd name="connsiteY9" fmla="*/ 4508050 h 4577201"/>
                  <a:gd name="connsiteX10" fmla="*/ 844906 w 10022567"/>
                  <a:gd name="connsiteY10" fmla="*/ 4577201 h 4577201"/>
                  <a:gd name="connsiteX11" fmla="*/ 10022567 w 10022567"/>
                  <a:gd name="connsiteY11" fmla="*/ 4577201 h 4577201"/>
                  <a:gd name="connsiteX12" fmla="*/ 10022567 w 10022567"/>
                  <a:gd name="connsiteY12" fmla="*/ 4338943 h 4577201"/>
                  <a:gd name="connsiteX13" fmla="*/ 2640330 w 10022567"/>
                  <a:gd name="connsiteY13" fmla="*/ 4338943 h 4577201"/>
                  <a:gd name="connsiteX14" fmla="*/ 942346 w 10022567"/>
                  <a:gd name="connsiteY14" fmla="*/ 2640959 h 4577201"/>
                  <a:gd name="connsiteX15" fmla="*/ 2640330 w 10022567"/>
                  <a:gd name="connsiteY15" fmla="*/ 942975 h 457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22567" h="4577201">
                    <a:moveTo>
                      <a:pt x="2640330" y="942975"/>
                    </a:moveTo>
                    <a:lnTo>
                      <a:pt x="10022567" y="942975"/>
                    </a:lnTo>
                    <a:lnTo>
                      <a:pt x="10022567" y="0"/>
                    </a:lnTo>
                    <a:lnTo>
                      <a:pt x="2640330" y="0"/>
                    </a:lnTo>
                    <a:cubicBezTo>
                      <a:pt x="2283886" y="0"/>
                      <a:pt x="1938128" y="69780"/>
                      <a:pt x="1612487" y="207455"/>
                    </a:cubicBezTo>
                    <a:cubicBezTo>
                      <a:pt x="1298162" y="340728"/>
                      <a:pt x="1015270" y="531209"/>
                      <a:pt x="773240" y="773240"/>
                    </a:cubicBezTo>
                    <a:cubicBezTo>
                      <a:pt x="530581" y="1015899"/>
                      <a:pt x="340728" y="1298162"/>
                      <a:pt x="207455" y="1612487"/>
                    </a:cubicBezTo>
                    <a:cubicBezTo>
                      <a:pt x="69780" y="1938128"/>
                      <a:pt x="0" y="2284515"/>
                      <a:pt x="0" y="2640330"/>
                    </a:cubicBezTo>
                    <a:cubicBezTo>
                      <a:pt x="0" y="2996146"/>
                      <a:pt x="69780" y="3342533"/>
                      <a:pt x="207455" y="3668802"/>
                    </a:cubicBezTo>
                    <a:cubicBezTo>
                      <a:pt x="340728" y="3983127"/>
                      <a:pt x="530581" y="4265391"/>
                      <a:pt x="773240" y="4508050"/>
                    </a:cubicBezTo>
                    <a:cubicBezTo>
                      <a:pt x="796499" y="4531310"/>
                      <a:pt x="820388" y="4554570"/>
                      <a:pt x="844906" y="4577201"/>
                    </a:cubicBezTo>
                    <a:lnTo>
                      <a:pt x="10022567" y="4577201"/>
                    </a:lnTo>
                    <a:lnTo>
                      <a:pt x="10022567" y="4338943"/>
                    </a:lnTo>
                    <a:lnTo>
                      <a:pt x="2640330" y="4338943"/>
                    </a:lnTo>
                    <a:cubicBezTo>
                      <a:pt x="1704270" y="4338943"/>
                      <a:pt x="942346" y="3577019"/>
                      <a:pt x="942346" y="2640959"/>
                    </a:cubicBezTo>
                    <a:cubicBezTo>
                      <a:pt x="942346" y="1704899"/>
                      <a:pt x="1704270" y="942975"/>
                      <a:pt x="2640330" y="942975"/>
                    </a:cubicBezTo>
                    <a:close/>
                  </a:path>
                </a:pathLst>
              </a:custGeom>
              <a:gradFill>
                <a:gsLst>
                  <a:gs pos="0">
                    <a:srgbClr val="313131"/>
                  </a:gs>
                  <a:gs pos="100000">
                    <a:srgbClr val="222222"/>
                  </a:gs>
                </a:gsLst>
                <a:lin ang="5400000" scaled="1"/>
              </a:gradFill>
              <a:ln w="62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zh-CN" altLang="en-US"/>
              </a:p>
            </p:txBody>
          </p:sp>
          <p:sp>
            <p:nvSpPr>
              <p:cNvPr id="20" name="任意多边形: 形状 19">
                <a:extLst>
                  <a:ext uri="{FF2B5EF4-FFF2-40B4-BE49-F238E27FC236}">
                    <a16:creationId xmlns:a16="http://schemas.microsoft.com/office/drawing/2014/main" id="{F2B4724B-52EB-425D-800E-9018FF07C91D}"/>
                  </a:ext>
                </a:extLst>
              </p:cNvPr>
              <p:cNvSpPr/>
              <p:nvPr/>
            </p:nvSpPr>
            <p:spPr>
              <a:xfrm>
                <a:off x="3329920" y="3355161"/>
                <a:ext cx="3138220" cy="3138221"/>
              </a:xfrm>
              <a:custGeom>
                <a:avLst/>
                <a:gdLst>
                  <a:gd name="connsiteX0" fmla="*/ 2678678 w 3138220"/>
                  <a:gd name="connsiteY0" fmla="*/ 459543 h 3138221"/>
                  <a:gd name="connsiteX1" fmla="*/ 1569111 w 3138220"/>
                  <a:gd name="connsiteY1" fmla="*/ 0 h 3138221"/>
                  <a:gd name="connsiteX2" fmla="*/ 459543 w 3138220"/>
                  <a:gd name="connsiteY2" fmla="*/ 459543 h 3138221"/>
                  <a:gd name="connsiteX3" fmla="*/ 0 w 3138220"/>
                  <a:gd name="connsiteY3" fmla="*/ 1569111 h 3138221"/>
                  <a:gd name="connsiteX4" fmla="*/ 459543 w 3138220"/>
                  <a:gd name="connsiteY4" fmla="*/ 2678678 h 3138221"/>
                  <a:gd name="connsiteX5" fmla="*/ 1569111 w 3138220"/>
                  <a:gd name="connsiteY5" fmla="*/ 3138221 h 3138221"/>
                  <a:gd name="connsiteX6" fmla="*/ 2678678 w 3138220"/>
                  <a:gd name="connsiteY6" fmla="*/ 2678678 h 3138221"/>
                  <a:gd name="connsiteX7" fmla="*/ 3138221 w 3138220"/>
                  <a:gd name="connsiteY7" fmla="*/ 1569111 h 3138221"/>
                  <a:gd name="connsiteX8" fmla="*/ 2678678 w 3138220"/>
                  <a:gd name="connsiteY8" fmla="*/ 459543 h 3138221"/>
                  <a:gd name="connsiteX9" fmla="*/ 1569111 w 3138220"/>
                  <a:gd name="connsiteY9" fmla="*/ 2195246 h 3138221"/>
                  <a:gd name="connsiteX10" fmla="*/ 942975 w 3138220"/>
                  <a:gd name="connsiteY10" fmla="*/ 1569111 h 3138221"/>
                  <a:gd name="connsiteX11" fmla="*/ 1569111 w 3138220"/>
                  <a:gd name="connsiteY11" fmla="*/ 942975 h 3138221"/>
                  <a:gd name="connsiteX12" fmla="*/ 2195246 w 3138220"/>
                  <a:gd name="connsiteY12" fmla="*/ 1569111 h 3138221"/>
                  <a:gd name="connsiteX13" fmla="*/ 1569111 w 3138220"/>
                  <a:gd name="connsiteY13" fmla="*/ 2195246 h 313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220" h="3138221">
                    <a:moveTo>
                      <a:pt x="2678678" y="459543"/>
                    </a:moveTo>
                    <a:cubicBezTo>
                      <a:pt x="2382584" y="163449"/>
                      <a:pt x="1988420" y="0"/>
                      <a:pt x="1569111" y="0"/>
                    </a:cubicBezTo>
                    <a:cubicBezTo>
                      <a:pt x="1149801" y="0"/>
                      <a:pt x="755637" y="163449"/>
                      <a:pt x="459543" y="459543"/>
                    </a:cubicBezTo>
                    <a:cubicBezTo>
                      <a:pt x="163449" y="755637"/>
                      <a:pt x="0" y="1149801"/>
                      <a:pt x="0" y="1569111"/>
                    </a:cubicBezTo>
                    <a:cubicBezTo>
                      <a:pt x="0" y="1988420"/>
                      <a:pt x="163449" y="2382584"/>
                      <a:pt x="459543" y="2678678"/>
                    </a:cubicBezTo>
                    <a:cubicBezTo>
                      <a:pt x="755637" y="2974772"/>
                      <a:pt x="1149801" y="3138221"/>
                      <a:pt x="1569111" y="3138221"/>
                    </a:cubicBezTo>
                    <a:cubicBezTo>
                      <a:pt x="1988420" y="3138221"/>
                      <a:pt x="2382584" y="2974772"/>
                      <a:pt x="2678678" y="2678678"/>
                    </a:cubicBezTo>
                    <a:cubicBezTo>
                      <a:pt x="2974772" y="2382584"/>
                      <a:pt x="3138221" y="1988420"/>
                      <a:pt x="3138221" y="1569111"/>
                    </a:cubicBezTo>
                    <a:cubicBezTo>
                      <a:pt x="3138221" y="1149801"/>
                      <a:pt x="2974772" y="755637"/>
                      <a:pt x="2678678" y="459543"/>
                    </a:cubicBezTo>
                    <a:close/>
                    <a:moveTo>
                      <a:pt x="1569111" y="2195246"/>
                    </a:moveTo>
                    <a:cubicBezTo>
                      <a:pt x="1223982" y="2195246"/>
                      <a:pt x="942975" y="1914239"/>
                      <a:pt x="942975" y="1569111"/>
                    </a:cubicBezTo>
                    <a:cubicBezTo>
                      <a:pt x="942975" y="1223982"/>
                      <a:pt x="1223982" y="942975"/>
                      <a:pt x="1569111" y="942975"/>
                    </a:cubicBezTo>
                    <a:cubicBezTo>
                      <a:pt x="1914239" y="942975"/>
                      <a:pt x="2195246" y="1223982"/>
                      <a:pt x="2195246" y="1569111"/>
                    </a:cubicBezTo>
                    <a:cubicBezTo>
                      <a:pt x="2195246" y="1914239"/>
                      <a:pt x="1914239" y="2195246"/>
                      <a:pt x="1569111" y="2195246"/>
                    </a:cubicBezTo>
                    <a:close/>
                  </a:path>
                </a:pathLst>
              </a:custGeom>
              <a:gradFill>
                <a:gsLst>
                  <a:gs pos="0">
                    <a:srgbClr val="313131"/>
                  </a:gs>
                  <a:gs pos="100000">
                    <a:srgbClr val="222222"/>
                  </a:gs>
                </a:gsLst>
                <a:lin ang="5400000" scaled="1"/>
              </a:gradFill>
              <a:ln w="628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zh-CN" altLang="en-US"/>
              </a:p>
            </p:txBody>
          </p:sp>
        </p:grpSp>
        <p:sp>
          <p:nvSpPr>
            <p:cNvPr id="22" name="文本框 21">
              <a:extLst>
                <a:ext uri="{FF2B5EF4-FFF2-40B4-BE49-F238E27FC236}">
                  <a16:creationId xmlns:a16="http://schemas.microsoft.com/office/drawing/2014/main" id="{CE021BC8-2352-4D33-88B5-9AED67C58674}"/>
                </a:ext>
              </a:extLst>
            </p:cNvPr>
            <p:cNvSpPr txBox="1"/>
            <p:nvPr/>
          </p:nvSpPr>
          <p:spPr>
            <a:xfrm>
              <a:off x="659130" y="130891"/>
              <a:ext cx="1723072" cy="192024"/>
            </a:xfrm>
            <a:prstGeom prst="rect">
              <a:avLst/>
            </a:prstGeom>
            <a:noFill/>
          </p:spPr>
          <p:txBody>
            <a:bodyPr wrap="none" rtlCol="0">
              <a:spAutoFit/>
            </a:bodyPr>
            <a:lstStyle/>
            <a:p>
              <a:pPr algn="l"/>
              <a:r>
                <a:rPr lang="zh-CN" altLang="en-US" sz="644" spc="0" baseline="0">
                  <a:solidFill>
                    <a:srgbClr val="2F2F2F"/>
                  </a:solidFill>
                  <a:latin typeface="Arial"/>
                  <a:cs typeface="Arial"/>
                  <a:sym typeface="Arial"/>
                  <a:rtl val="0"/>
                </a:rPr>
                <a:t>RHODES ISLAND ICEBREAKER GAMES</a:t>
              </a:r>
            </a:p>
          </p:txBody>
        </p:sp>
        <p:sp>
          <p:nvSpPr>
            <p:cNvPr id="23" name="文本框 22">
              <a:extLst>
                <a:ext uri="{FF2B5EF4-FFF2-40B4-BE49-F238E27FC236}">
                  <a16:creationId xmlns:a16="http://schemas.microsoft.com/office/drawing/2014/main" id="{68054838-EFE4-4F87-AC30-15B8FA7F6946}"/>
                </a:ext>
              </a:extLst>
            </p:cNvPr>
            <p:cNvSpPr txBox="1"/>
            <p:nvPr/>
          </p:nvSpPr>
          <p:spPr>
            <a:xfrm>
              <a:off x="9813396" y="3603511"/>
              <a:ext cx="1723072" cy="192024"/>
            </a:xfrm>
            <a:prstGeom prst="rect">
              <a:avLst/>
            </a:prstGeom>
            <a:noFill/>
          </p:spPr>
          <p:txBody>
            <a:bodyPr wrap="none" rtlCol="0">
              <a:spAutoFit/>
            </a:bodyPr>
            <a:lstStyle/>
            <a:p>
              <a:pPr algn="l"/>
              <a:r>
                <a:rPr lang="zh-CN" altLang="en-US" sz="644" spc="0" baseline="0">
                  <a:solidFill>
                    <a:srgbClr val="2F2F2F"/>
                  </a:solidFill>
                  <a:latin typeface="Arial"/>
                  <a:cs typeface="Arial"/>
                  <a:sym typeface="Arial"/>
                  <a:rtl val="0"/>
                </a:rPr>
                <a:t>RHODES ISLAND ICEBREAKER GAMES</a:t>
              </a:r>
            </a:p>
          </p:txBody>
        </p:sp>
        <p:sp>
          <p:nvSpPr>
            <p:cNvPr id="24" name="文本框 23">
              <a:extLst>
                <a:ext uri="{FF2B5EF4-FFF2-40B4-BE49-F238E27FC236}">
                  <a16:creationId xmlns:a16="http://schemas.microsoft.com/office/drawing/2014/main" id="{6EFE7627-40E0-440E-9B59-56BF5FD5D84F}"/>
                </a:ext>
              </a:extLst>
            </p:cNvPr>
            <p:cNvSpPr txBox="1"/>
            <p:nvPr/>
          </p:nvSpPr>
          <p:spPr>
            <a:xfrm>
              <a:off x="7990002" y="997525"/>
              <a:ext cx="854721" cy="191463"/>
            </a:xfrm>
            <a:prstGeom prst="rect">
              <a:avLst/>
            </a:prstGeom>
            <a:noFill/>
          </p:spPr>
          <p:txBody>
            <a:bodyPr wrap="none" rtlCol="0">
              <a:spAutoFit/>
            </a:bodyPr>
            <a:lstStyle/>
            <a:p>
              <a:pPr algn="l"/>
              <a:r>
                <a:rPr lang="zh-CN" altLang="en-US" sz="644" spc="0" baseline="0">
                  <a:solidFill>
                    <a:srgbClr val="2F2F2F"/>
                  </a:solidFill>
                  <a:latin typeface="Arial"/>
                  <a:cs typeface="Arial"/>
                  <a:sym typeface="Arial"/>
                  <a:rtl val="0"/>
                </a:rPr>
                <a:t>RHODES ISLAND</a:t>
              </a:r>
            </a:p>
          </p:txBody>
        </p:sp>
        <p:sp>
          <p:nvSpPr>
            <p:cNvPr id="25" name="文本框 24">
              <a:extLst>
                <a:ext uri="{FF2B5EF4-FFF2-40B4-BE49-F238E27FC236}">
                  <a16:creationId xmlns:a16="http://schemas.microsoft.com/office/drawing/2014/main" id="{3E2CA70C-9B86-4FE4-BAEB-A329305D3263}"/>
                </a:ext>
              </a:extLst>
            </p:cNvPr>
            <p:cNvSpPr txBox="1"/>
            <p:nvPr/>
          </p:nvSpPr>
          <p:spPr>
            <a:xfrm>
              <a:off x="9813475" y="3510485"/>
              <a:ext cx="854721" cy="191463"/>
            </a:xfrm>
            <a:prstGeom prst="rect">
              <a:avLst/>
            </a:prstGeom>
            <a:noFill/>
          </p:spPr>
          <p:txBody>
            <a:bodyPr wrap="none" rtlCol="0">
              <a:spAutoFit/>
            </a:bodyPr>
            <a:lstStyle/>
            <a:p>
              <a:pPr algn="l"/>
              <a:r>
                <a:rPr lang="zh-CN" altLang="en-US" sz="644" spc="0" baseline="0">
                  <a:solidFill>
                    <a:srgbClr val="2F2F2F"/>
                  </a:solidFill>
                  <a:latin typeface="Arial"/>
                  <a:cs typeface="Arial"/>
                  <a:sym typeface="Arial"/>
                  <a:rtl val="0"/>
                </a:rPr>
                <a:t>RHODES ISLAND</a:t>
              </a:r>
            </a:p>
          </p:txBody>
        </p:sp>
        <p:sp>
          <p:nvSpPr>
            <p:cNvPr id="26" name="文本框 25">
              <a:extLst>
                <a:ext uri="{FF2B5EF4-FFF2-40B4-BE49-F238E27FC236}">
                  <a16:creationId xmlns:a16="http://schemas.microsoft.com/office/drawing/2014/main" id="{0C59A520-B83B-44BD-B79F-BE337274201A}"/>
                </a:ext>
              </a:extLst>
            </p:cNvPr>
            <p:cNvSpPr txBox="1"/>
            <p:nvPr/>
          </p:nvSpPr>
          <p:spPr>
            <a:xfrm>
              <a:off x="4380116" y="5425906"/>
              <a:ext cx="1723072" cy="192024"/>
            </a:xfrm>
            <a:prstGeom prst="rect">
              <a:avLst/>
            </a:prstGeom>
            <a:noFill/>
          </p:spPr>
          <p:txBody>
            <a:bodyPr wrap="none" rtlCol="0">
              <a:spAutoFit/>
            </a:bodyPr>
            <a:lstStyle/>
            <a:p>
              <a:pPr algn="l"/>
              <a:r>
                <a:rPr lang="zh-CN" altLang="en-US" sz="644" spc="0" baseline="0">
                  <a:solidFill>
                    <a:srgbClr val="2F2F2F"/>
                  </a:solidFill>
                  <a:latin typeface="Arial"/>
                  <a:cs typeface="Arial"/>
                  <a:sym typeface="Arial"/>
                  <a:rtl val="0"/>
                </a:rPr>
                <a:t>RHODES ISLAND ICEBREAKER GAMES</a:t>
              </a:r>
            </a:p>
          </p:txBody>
        </p:sp>
        <p:sp>
          <p:nvSpPr>
            <p:cNvPr id="27" name="文本框 26">
              <a:extLst>
                <a:ext uri="{FF2B5EF4-FFF2-40B4-BE49-F238E27FC236}">
                  <a16:creationId xmlns:a16="http://schemas.microsoft.com/office/drawing/2014/main" id="{A6B36A6C-7B73-435C-8E6A-AB23FB4046CD}"/>
                </a:ext>
              </a:extLst>
            </p:cNvPr>
            <p:cNvSpPr txBox="1"/>
            <p:nvPr/>
          </p:nvSpPr>
          <p:spPr>
            <a:xfrm>
              <a:off x="4380196" y="5332880"/>
              <a:ext cx="854721" cy="191463"/>
            </a:xfrm>
            <a:prstGeom prst="rect">
              <a:avLst/>
            </a:prstGeom>
            <a:noFill/>
          </p:spPr>
          <p:txBody>
            <a:bodyPr wrap="none" rtlCol="0">
              <a:spAutoFit/>
            </a:bodyPr>
            <a:lstStyle/>
            <a:p>
              <a:pPr algn="l"/>
              <a:r>
                <a:rPr lang="zh-CN" altLang="en-US" sz="644" spc="0" baseline="0">
                  <a:solidFill>
                    <a:srgbClr val="2F2F2F"/>
                  </a:solidFill>
                  <a:latin typeface="Arial"/>
                  <a:cs typeface="Arial"/>
                  <a:sym typeface="Arial"/>
                  <a:rtl val="0"/>
                </a:rPr>
                <a:t>RHODES ISLAND</a:t>
              </a:r>
            </a:p>
          </p:txBody>
        </p:sp>
        <p:sp>
          <p:nvSpPr>
            <p:cNvPr id="29" name="文本框 28">
              <a:extLst>
                <a:ext uri="{FF2B5EF4-FFF2-40B4-BE49-F238E27FC236}">
                  <a16:creationId xmlns:a16="http://schemas.microsoft.com/office/drawing/2014/main" id="{BBACD91B-E164-47D3-B1B5-B1886CABD48C}"/>
                </a:ext>
              </a:extLst>
            </p:cNvPr>
            <p:cNvSpPr txBox="1"/>
            <p:nvPr/>
          </p:nvSpPr>
          <p:spPr>
            <a:xfrm>
              <a:off x="659130" y="222237"/>
              <a:ext cx="1402948" cy="191463"/>
            </a:xfrm>
            <a:prstGeom prst="rect">
              <a:avLst/>
            </a:prstGeom>
            <a:noFill/>
          </p:spPr>
          <p:txBody>
            <a:bodyPr wrap="none" rtlCol="0">
              <a:spAutoFit/>
            </a:bodyPr>
            <a:lstStyle/>
            <a:p>
              <a:pPr algn="l"/>
              <a:r>
                <a:rPr lang="zh-CN" altLang="en-US" sz="644" spc="0" baseline="0">
                  <a:solidFill>
                    <a:srgbClr val="2F2F2F"/>
                  </a:solidFill>
                  <a:latin typeface="Arial"/>
                  <a:cs typeface="Arial"/>
                  <a:sym typeface="Arial"/>
                  <a:rtl val="0"/>
                </a:rPr>
                <a:t>Rhodes Island Icebreaker games</a:t>
              </a:r>
            </a:p>
          </p:txBody>
        </p:sp>
        <p:grpSp>
          <p:nvGrpSpPr>
            <p:cNvPr id="30" name="图形 2">
              <a:extLst>
                <a:ext uri="{FF2B5EF4-FFF2-40B4-BE49-F238E27FC236}">
                  <a16:creationId xmlns:a16="http://schemas.microsoft.com/office/drawing/2014/main" id="{54382587-0B18-4782-84AA-34AE5DCAD1DD}"/>
                </a:ext>
              </a:extLst>
            </p:cNvPr>
            <p:cNvGrpSpPr/>
            <p:nvPr/>
          </p:nvGrpSpPr>
          <p:grpSpPr>
            <a:xfrm>
              <a:off x="1268577" y="1936927"/>
              <a:ext cx="1134713" cy="1475441"/>
              <a:chOff x="1268577" y="1936927"/>
              <a:chExt cx="1134713" cy="1475441"/>
            </a:xfrm>
            <a:noFill/>
          </p:grpSpPr>
          <p:sp>
            <p:nvSpPr>
              <p:cNvPr id="31" name="任意多边形: 形状 30">
                <a:extLst>
                  <a:ext uri="{FF2B5EF4-FFF2-40B4-BE49-F238E27FC236}">
                    <a16:creationId xmlns:a16="http://schemas.microsoft.com/office/drawing/2014/main" id="{22F6FFC1-6C9F-448B-B817-48992E5E264B}"/>
                  </a:ext>
                </a:extLst>
              </p:cNvPr>
              <p:cNvSpPr/>
              <p:nvPr/>
            </p:nvSpPr>
            <p:spPr>
              <a:xfrm>
                <a:off x="2383802" y="1936927"/>
                <a:ext cx="19488" cy="15716"/>
              </a:xfrm>
              <a:custGeom>
                <a:avLst/>
                <a:gdLst>
                  <a:gd name="connsiteX0" fmla="*/ 19488 w 19488"/>
                  <a:gd name="connsiteY0" fmla="*/ 0 h 15716"/>
                  <a:gd name="connsiteX1" fmla="*/ 0 w 19488"/>
                  <a:gd name="connsiteY1" fmla="*/ 15716 h 15716"/>
                </a:gdLst>
                <a:ahLst/>
                <a:cxnLst>
                  <a:cxn ang="0">
                    <a:pos x="connsiteX0" y="connsiteY0"/>
                  </a:cxn>
                  <a:cxn ang="0">
                    <a:pos x="connsiteX1" y="connsiteY1"/>
                  </a:cxn>
                </a:cxnLst>
                <a:rect l="l" t="t" r="r" b="b"/>
                <a:pathLst>
                  <a:path w="19488" h="15716">
                    <a:moveTo>
                      <a:pt x="19488" y="0"/>
                    </a:moveTo>
                    <a:cubicBezTo>
                      <a:pt x="13202" y="5029"/>
                      <a:pt x="6287" y="10687"/>
                      <a:pt x="0" y="15716"/>
                    </a:cubicBezTo>
                  </a:path>
                </a:pathLst>
              </a:custGeom>
              <a:noFill/>
              <a:ln w="12571" cap="flat">
                <a:solidFill>
                  <a:srgbClr val="2F2F2F"/>
                </a:soli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EF6C53D2-C280-4166-8315-B861FEA9ED88}"/>
                  </a:ext>
                </a:extLst>
              </p:cNvPr>
              <p:cNvSpPr/>
              <p:nvPr/>
            </p:nvSpPr>
            <p:spPr>
              <a:xfrm>
                <a:off x="1288694" y="1984076"/>
                <a:ext cx="1056760" cy="1383658"/>
              </a:xfrm>
              <a:custGeom>
                <a:avLst/>
                <a:gdLst>
                  <a:gd name="connsiteX0" fmla="*/ 1056761 w 1056760"/>
                  <a:gd name="connsiteY0" fmla="*/ 0 h 1383658"/>
                  <a:gd name="connsiteX1" fmla="*/ 0 w 1056760"/>
                  <a:gd name="connsiteY1" fmla="*/ 1383659 h 1383658"/>
                </a:gdLst>
                <a:ahLst/>
                <a:cxnLst>
                  <a:cxn ang="0">
                    <a:pos x="connsiteX0" y="connsiteY0"/>
                  </a:cxn>
                  <a:cxn ang="0">
                    <a:pos x="connsiteX1" y="connsiteY1"/>
                  </a:cxn>
                </a:cxnLst>
                <a:rect l="l" t="t" r="r" b="b"/>
                <a:pathLst>
                  <a:path w="1056760" h="1383658">
                    <a:moveTo>
                      <a:pt x="1056761" y="0"/>
                    </a:moveTo>
                    <a:cubicBezTo>
                      <a:pt x="641852" y="342614"/>
                      <a:pt x="276606" y="782669"/>
                      <a:pt x="0" y="1383659"/>
                    </a:cubicBezTo>
                  </a:path>
                </a:pathLst>
              </a:custGeom>
              <a:noFill/>
              <a:ln w="12571" cap="flat">
                <a:solidFill>
                  <a:srgbClr val="2F2F2F"/>
                </a:solidFill>
                <a:custDash>
                  <a:ds d="590130" sp="590130"/>
                </a:custDash>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EB38A7B-CA9E-402F-965F-2EE445359698}"/>
                  </a:ext>
                </a:extLst>
              </p:cNvPr>
              <p:cNvSpPr/>
              <p:nvPr/>
            </p:nvSpPr>
            <p:spPr>
              <a:xfrm>
                <a:off x="1268577" y="3389737"/>
                <a:ext cx="10058" cy="22631"/>
              </a:xfrm>
              <a:custGeom>
                <a:avLst/>
                <a:gdLst>
                  <a:gd name="connsiteX0" fmla="*/ 10058 w 10058"/>
                  <a:gd name="connsiteY0" fmla="*/ 0 h 22631"/>
                  <a:gd name="connsiteX1" fmla="*/ 0 w 10058"/>
                  <a:gd name="connsiteY1" fmla="*/ 22632 h 22631"/>
                </a:gdLst>
                <a:ahLst/>
                <a:cxnLst>
                  <a:cxn ang="0">
                    <a:pos x="connsiteX0" y="connsiteY0"/>
                  </a:cxn>
                  <a:cxn ang="0">
                    <a:pos x="connsiteX1" y="connsiteY1"/>
                  </a:cxn>
                </a:cxnLst>
                <a:rect l="l" t="t" r="r" b="b"/>
                <a:pathLst>
                  <a:path w="10058" h="22631">
                    <a:moveTo>
                      <a:pt x="10058" y="0"/>
                    </a:moveTo>
                    <a:cubicBezTo>
                      <a:pt x="6915" y="7544"/>
                      <a:pt x="3143" y="15088"/>
                      <a:pt x="0" y="22632"/>
                    </a:cubicBezTo>
                  </a:path>
                </a:pathLst>
              </a:custGeom>
              <a:noFill/>
              <a:ln w="12571" cap="flat">
                <a:solidFill>
                  <a:srgbClr val="2F2F2F"/>
                </a:solidFill>
                <a:prstDash val="solid"/>
                <a:miter/>
              </a:ln>
            </p:spPr>
            <p:txBody>
              <a:bodyPr rtlCol="0" anchor="ctr"/>
              <a:lstStyle/>
              <a:p>
                <a:endParaRPr lang="zh-CN" altLang="en-US"/>
              </a:p>
            </p:txBody>
          </p:sp>
        </p:grpSp>
        <p:grpSp>
          <p:nvGrpSpPr>
            <p:cNvPr id="34" name="图形 2">
              <a:extLst>
                <a:ext uri="{FF2B5EF4-FFF2-40B4-BE49-F238E27FC236}">
                  <a16:creationId xmlns:a16="http://schemas.microsoft.com/office/drawing/2014/main" id="{54382587-0B18-4782-84AA-34AE5DCAD1DD}"/>
                </a:ext>
              </a:extLst>
            </p:cNvPr>
            <p:cNvGrpSpPr/>
            <p:nvPr/>
          </p:nvGrpSpPr>
          <p:grpSpPr>
            <a:xfrm>
              <a:off x="8812377" y="1092021"/>
              <a:ext cx="836104" cy="6286"/>
              <a:chOff x="8812377" y="1092021"/>
              <a:chExt cx="836104" cy="6286"/>
            </a:xfrm>
          </p:grpSpPr>
          <p:sp>
            <p:nvSpPr>
              <p:cNvPr id="35" name="任意多边形: 形状 34">
                <a:extLst>
                  <a:ext uri="{FF2B5EF4-FFF2-40B4-BE49-F238E27FC236}">
                    <a16:creationId xmlns:a16="http://schemas.microsoft.com/office/drawing/2014/main" id="{FA0D82C4-AC45-4900-8273-712D89185662}"/>
                  </a:ext>
                </a:extLst>
              </p:cNvPr>
              <p:cNvSpPr/>
              <p:nvPr/>
            </p:nvSpPr>
            <p:spPr>
              <a:xfrm>
                <a:off x="9623336" y="1092021"/>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2F2F2F"/>
                </a:solid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43D9AB53-D9C3-41D8-83FA-4788C288EF4E}"/>
                  </a:ext>
                </a:extLst>
              </p:cNvPr>
              <p:cNvSpPr/>
              <p:nvPr/>
            </p:nvSpPr>
            <p:spPr>
              <a:xfrm>
                <a:off x="8863298" y="1092021"/>
                <a:ext cx="707859" cy="6286"/>
              </a:xfrm>
              <a:custGeom>
                <a:avLst/>
                <a:gdLst>
                  <a:gd name="connsiteX0" fmla="*/ 707860 w 707859"/>
                  <a:gd name="connsiteY0" fmla="*/ 0 h 6286"/>
                  <a:gd name="connsiteX1" fmla="*/ 0 w 707859"/>
                  <a:gd name="connsiteY1" fmla="*/ 0 h 6286"/>
                </a:gdLst>
                <a:ahLst/>
                <a:cxnLst>
                  <a:cxn ang="0">
                    <a:pos x="connsiteX0" y="connsiteY0"/>
                  </a:cxn>
                  <a:cxn ang="0">
                    <a:pos x="connsiteX1" y="connsiteY1"/>
                  </a:cxn>
                </a:cxnLst>
                <a:rect l="l" t="t" r="r" b="b"/>
                <a:pathLst>
                  <a:path w="707859" h="6286">
                    <a:moveTo>
                      <a:pt x="707860" y="0"/>
                    </a:moveTo>
                    <a:lnTo>
                      <a:pt x="0" y="0"/>
                    </a:lnTo>
                  </a:path>
                </a:pathLst>
              </a:custGeom>
              <a:ln w="12571" cap="flat">
                <a:solidFill>
                  <a:srgbClr val="2F2F2F"/>
                </a:solidFill>
                <a:custDash>
                  <a:ds d="625425" sp="625425"/>
                </a:custDash>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13BE0FC8-FEDC-47E7-BCDB-2B43BAE77875}"/>
                  </a:ext>
                </a:extLst>
              </p:cNvPr>
              <p:cNvSpPr/>
              <p:nvPr/>
            </p:nvSpPr>
            <p:spPr>
              <a:xfrm>
                <a:off x="8812377" y="1092021"/>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2F2F2F"/>
                </a:solidFill>
                <a:prstDash val="solid"/>
                <a:miter/>
              </a:ln>
            </p:spPr>
            <p:txBody>
              <a:bodyPr rtlCol="0" anchor="ctr"/>
              <a:lstStyle/>
              <a:p>
                <a:endParaRPr lang="zh-CN" altLang="en-US"/>
              </a:p>
            </p:txBody>
          </p:sp>
        </p:grpSp>
        <p:grpSp>
          <p:nvGrpSpPr>
            <p:cNvPr id="38" name="图形 2">
              <a:extLst>
                <a:ext uri="{FF2B5EF4-FFF2-40B4-BE49-F238E27FC236}">
                  <a16:creationId xmlns:a16="http://schemas.microsoft.com/office/drawing/2014/main" id="{54382587-0B18-4782-84AA-34AE5DCAD1DD}"/>
                </a:ext>
              </a:extLst>
            </p:cNvPr>
            <p:cNvGrpSpPr/>
            <p:nvPr/>
          </p:nvGrpSpPr>
          <p:grpSpPr>
            <a:xfrm>
              <a:off x="8034737" y="6514128"/>
              <a:ext cx="1669066" cy="6286"/>
              <a:chOff x="8034737" y="6514128"/>
              <a:chExt cx="1669066" cy="6286"/>
            </a:xfrm>
          </p:grpSpPr>
          <p:sp>
            <p:nvSpPr>
              <p:cNvPr id="39" name="任意多边形: 形状 38">
                <a:extLst>
                  <a:ext uri="{FF2B5EF4-FFF2-40B4-BE49-F238E27FC236}">
                    <a16:creationId xmlns:a16="http://schemas.microsoft.com/office/drawing/2014/main" id="{27B73EA1-9B4A-4349-B7F4-68036EA3A5F7}"/>
                  </a:ext>
                </a:extLst>
              </p:cNvPr>
              <p:cNvSpPr/>
              <p:nvPr/>
            </p:nvSpPr>
            <p:spPr>
              <a:xfrm>
                <a:off x="9678657" y="6514128"/>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2F2F2F"/>
                </a:solid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92B0FD13-DC1B-4D3C-A242-792AFA5AFAB0}"/>
                  </a:ext>
                </a:extLst>
              </p:cNvPr>
              <p:cNvSpPr/>
              <p:nvPr/>
            </p:nvSpPr>
            <p:spPr>
              <a:xfrm>
                <a:off x="8084400" y="6514128"/>
                <a:ext cx="1545221" cy="6286"/>
              </a:xfrm>
              <a:custGeom>
                <a:avLst/>
                <a:gdLst>
                  <a:gd name="connsiteX0" fmla="*/ 1545222 w 1545221"/>
                  <a:gd name="connsiteY0" fmla="*/ 0 h 6286"/>
                  <a:gd name="connsiteX1" fmla="*/ 0 w 1545221"/>
                  <a:gd name="connsiteY1" fmla="*/ 0 h 6286"/>
                </a:gdLst>
                <a:ahLst/>
                <a:cxnLst>
                  <a:cxn ang="0">
                    <a:pos x="connsiteX0" y="connsiteY0"/>
                  </a:cxn>
                  <a:cxn ang="0">
                    <a:pos x="connsiteX1" y="connsiteY1"/>
                  </a:cxn>
                </a:cxnLst>
                <a:rect l="l" t="t" r="r" b="b"/>
                <a:pathLst>
                  <a:path w="1545221" h="6286">
                    <a:moveTo>
                      <a:pt x="1545222" y="0"/>
                    </a:moveTo>
                    <a:lnTo>
                      <a:pt x="0" y="0"/>
                    </a:lnTo>
                  </a:path>
                </a:pathLst>
              </a:custGeom>
              <a:ln w="12571" cap="flat">
                <a:solidFill>
                  <a:srgbClr val="2F2F2F"/>
                </a:solidFill>
                <a:custDash>
                  <a:ds d="585285" sp="585285"/>
                </a:custDash>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030301A5-A766-4163-9381-55236FBCF597}"/>
                  </a:ext>
                </a:extLst>
              </p:cNvPr>
              <p:cNvSpPr/>
              <p:nvPr/>
            </p:nvSpPr>
            <p:spPr>
              <a:xfrm>
                <a:off x="8034737" y="6514128"/>
                <a:ext cx="25146" cy="6286"/>
              </a:xfrm>
              <a:custGeom>
                <a:avLst/>
                <a:gdLst>
                  <a:gd name="connsiteX0" fmla="*/ 25146 w 25146"/>
                  <a:gd name="connsiteY0" fmla="*/ 0 h 6286"/>
                  <a:gd name="connsiteX1" fmla="*/ 0 w 25146"/>
                  <a:gd name="connsiteY1" fmla="*/ 0 h 6286"/>
                </a:gdLst>
                <a:ahLst/>
                <a:cxnLst>
                  <a:cxn ang="0">
                    <a:pos x="connsiteX0" y="connsiteY0"/>
                  </a:cxn>
                  <a:cxn ang="0">
                    <a:pos x="connsiteX1" y="connsiteY1"/>
                  </a:cxn>
                </a:cxnLst>
                <a:rect l="l" t="t" r="r" b="b"/>
                <a:pathLst>
                  <a:path w="25146" h="6286">
                    <a:moveTo>
                      <a:pt x="25146" y="0"/>
                    </a:moveTo>
                    <a:lnTo>
                      <a:pt x="0" y="0"/>
                    </a:lnTo>
                  </a:path>
                </a:pathLst>
              </a:custGeom>
              <a:ln w="12571" cap="flat">
                <a:solidFill>
                  <a:srgbClr val="2F2F2F"/>
                </a:solidFill>
                <a:prstDash val="solid"/>
                <a:miter/>
              </a:ln>
            </p:spPr>
            <p:txBody>
              <a:bodyPr rtlCol="0" anchor="ctr"/>
              <a:lstStyle/>
              <a:p>
                <a:endParaRPr lang="zh-CN" altLang="en-US"/>
              </a:p>
            </p:txBody>
          </p:sp>
        </p:grpSp>
      </p:grpSp>
      <p:pic>
        <p:nvPicPr>
          <p:cNvPr id="7" name="图形 6">
            <a:extLst>
              <a:ext uri="{FF2B5EF4-FFF2-40B4-BE49-F238E27FC236}">
                <a16:creationId xmlns:a16="http://schemas.microsoft.com/office/drawing/2014/main" id="{BA027EF3-1A15-4757-B0EB-13B25FE28AE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287555" y="-3482636"/>
            <a:ext cx="18781486" cy="13790008"/>
          </a:xfrm>
          <a:prstGeom prst="rect">
            <a:avLst/>
          </a:prstGeom>
        </p:spPr>
      </p:pic>
      <p:pic>
        <p:nvPicPr>
          <p:cNvPr id="8" name="图形 7">
            <a:extLst>
              <a:ext uri="{FF2B5EF4-FFF2-40B4-BE49-F238E27FC236}">
                <a16:creationId xmlns:a16="http://schemas.microsoft.com/office/drawing/2014/main" id="{124BF19B-D325-421B-BAF6-7E0CE97FECB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3964" y="107299"/>
            <a:ext cx="12004072" cy="6643402"/>
          </a:xfrm>
          <a:prstGeom prst="rect">
            <a:avLst/>
          </a:prstGeom>
        </p:spPr>
      </p:pic>
      <p:pic>
        <p:nvPicPr>
          <p:cNvPr id="9" name="图形 8">
            <a:extLst>
              <a:ext uri="{FF2B5EF4-FFF2-40B4-BE49-F238E27FC236}">
                <a16:creationId xmlns:a16="http://schemas.microsoft.com/office/drawing/2014/main" id="{34B11F21-BA54-4069-8865-F00C86DE8BA1}"/>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894080" y="-184834"/>
            <a:ext cx="13980160" cy="7227668"/>
          </a:xfrm>
          <a:prstGeom prst="rect">
            <a:avLst/>
          </a:prstGeom>
        </p:spPr>
      </p:pic>
      <p:pic>
        <p:nvPicPr>
          <p:cNvPr id="11" name="PA-Graphic 2">
            <a:extLst>
              <a:ext uri="{FF2B5EF4-FFF2-40B4-BE49-F238E27FC236}">
                <a16:creationId xmlns:a16="http://schemas.microsoft.com/office/drawing/2014/main" id="{14D3E7A7-F6A6-41C7-B0DB-2FAD633C0132}"/>
              </a:ext>
            </a:extLst>
          </p:cNvPr>
          <p:cNvPicPr>
            <a:picLocks noChangeAspect="1"/>
          </p:cNvPicPr>
          <p:nvPr userDrawn="1">
            <p:custDataLst>
              <p:tags r:id="rId3"/>
            </p:custDataLst>
          </p:nvPr>
        </p:nvPicPr>
        <p:blipFill>
          <a:blip r:embed="rId13">
            <a:extLst>
              <a:ext uri="{96DAC541-7B7A-43D3-8B79-37D633B846F1}">
                <asvg:svgBlip xmlns:asvg="http://schemas.microsoft.com/office/drawing/2016/SVG/main" r:embed="rId14"/>
              </a:ext>
            </a:extLst>
          </a:blip>
          <a:stretch>
            <a:fillRect/>
          </a:stretch>
        </p:blipFill>
        <p:spPr>
          <a:xfrm>
            <a:off x="-1113282" y="3680236"/>
            <a:ext cx="5067937" cy="5067937"/>
          </a:xfrm>
          <a:prstGeom prst="rect">
            <a:avLst/>
          </a:prstGeom>
        </p:spPr>
      </p:pic>
      <p:pic>
        <p:nvPicPr>
          <p:cNvPr id="16" name="PA-Graphic 2">
            <a:extLst>
              <a:ext uri="{FF2B5EF4-FFF2-40B4-BE49-F238E27FC236}">
                <a16:creationId xmlns:a16="http://schemas.microsoft.com/office/drawing/2014/main" id="{6DDED08C-0D78-415E-8A77-A667AAAE068F}"/>
              </a:ext>
            </a:extLst>
          </p:cNvPr>
          <p:cNvPicPr>
            <a:picLocks noChangeAspect="1"/>
          </p:cNvPicPr>
          <p:nvPr userDrawn="1">
            <p:custDataLst>
              <p:tags r:id="rId4"/>
            </p:custDataLst>
          </p:nvPr>
        </p:nvPicPr>
        <p:blipFill>
          <a:blip r:embed="rId13">
            <a:extLst>
              <a:ext uri="{96DAC541-7B7A-43D3-8B79-37D633B846F1}">
                <asvg:svgBlip xmlns:asvg="http://schemas.microsoft.com/office/drawing/2016/SVG/main" r:embed="rId14"/>
              </a:ext>
            </a:extLst>
          </a:blip>
          <a:stretch>
            <a:fillRect/>
          </a:stretch>
        </p:blipFill>
        <p:spPr>
          <a:xfrm>
            <a:off x="10161442" y="-3810765"/>
            <a:ext cx="5067937" cy="5067937"/>
          </a:xfrm>
          <a:prstGeom prst="rect">
            <a:avLst/>
          </a:prstGeom>
        </p:spPr>
      </p:pic>
      <p:pic>
        <p:nvPicPr>
          <p:cNvPr id="17" name="PA-Graphic 6">
            <a:extLst>
              <a:ext uri="{FF2B5EF4-FFF2-40B4-BE49-F238E27FC236}">
                <a16:creationId xmlns:a16="http://schemas.microsoft.com/office/drawing/2014/main" id="{72D2B972-B97E-4C88-9A2D-ECF1430E0E31}"/>
              </a:ext>
            </a:extLst>
          </p:cNvPr>
          <p:cNvPicPr>
            <a:picLocks noChangeAspect="1"/>
          </p:cNvPicPr>
          <p:nvPr userDrawn="1">
            <p:custDataLst>
              <p:tags r:id="rId5"/>
            </p:custDataLst>
          </p:nvPr>
        </p:nvPicPr>
        <p:blipFill>
          <a:blip r:embed="rId15">
            <a:extLst>
              <a:ext uri="{96DAC541-7B7A-43D3-8B79-37D633B846F1}">
                <asvg:svgBlip xmlns:asvg="http://schemas.microsoft.com/office/drawing/2016/SVG/main" r:embed="rId16"/>
              </a:ext>
            </a:extLst>
          </a:blip>
          <a:stretch>
            <a:fillRect/>
          </a:stretch>
        </p:blipFill>
        <p:spPr>
          <a:xfrm>
            <a:off x="821667" y="896914"/>
            <a:ext cx="800100" cy="167640"/>
          </a:xfrm>
          <a:prstGeom prst="rect">
            <a:avLst/>
          </a:prstGeom>
        </p:spPr>
      </p:pic>
      <p:pic>
        <p:nvPicPr>
          <p:cNvPr id="18" name="PA-Graphic 6">
            <a:extLst>
              <a:ext uri="{FF2B5EF4-FFF2-40B4-BE49-F238E27FC236}">
                <a16:creationId xmlns:a16="http://schemas.microsoft.com/office/drawing/2014/main" id="{04D13661-2C41-4A64-A1D0-D5D0C98F0160}"/>
              </a:ext>
            </a:extLst>
          </p:cNvPr>
          <p:cNvPicPr>
            <a:picLocks noChangeAspect="1"/>
          </p:cNvPicPr>
          <p:nvPr userDrawn="1">
            <p:custDataLst>
              <p:tags r:id="rId6"/>
            </p:custDataLst>
          </p:nvPr>
        </p:nvPicPr>
        <p:blipFill>
          <a:blip r:embed="rId15">
            <a:extLst>
              <a:ext uri="{96DAC541-7B7A-43D3-8B79-37D633B846F1}">
                <asvg:svgBlip xmlns:asvg="http://schemas.microsoft.com/office/drawing/2016/SVG/main" r:embed="rId16"/>
              </a:ext>
            </a:extLst>
          </a:blip>
          <a:stretch>
            <a:fillRect/>
          </a:stretch>
        </p:blipFill>
        <p:spPr>
          <a:xfrm>
            <a:off x="10768307" y="5915954"/>
            <a:ext cx="800100" cy="167640"/>
          </a:xfrm>
          <a:prstGeom prst="rect">
            <a:avLst/>
          </a:prstGeom>
        </p:spPr>
      </p:pic>
      <p:pic>
        <p:nvPicPr>
          <p:cNvPr id="42" name="图形 41">
            <a:extLst>
              <a:ext uri="{FF2B5EF4-FFF2-40B4-BE49-F238E27FC236}">
                <a16:creationId xmlns:a16="http://schemas.microsoft.com/office/drawing/2014/main" id="{CA091806-58E9-42E6-9DC9-CECE6195C12C}"/>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42844" y="1214026"/>
            <a:ext cx="650906" cy="650906"/>
          </a:xfrm>
          <a:prstGeom prst="rect">
            <a:avLst/>
          </a:prstGeom>
        </p:spPr>
      </p:pic>
      <p:pic>
        <p:nvPicPr>
          <p:cNvPr id="43" name="图形 42">
            <a:extLst>
              <a:ext uri="{FF2B5EF4-FFF2-40B4-BE49-F238E27FC236}">
                <a16:creationId xmlns:a16="http://schemas.microsoft.com/office/drawing/2014/main" id="{DB6B4962-7380-4796-8B30-5E5D4040114B}"/>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9389740" y="4823133"/>
            <a:ext cx="930598" cy="930598"/>
          </a:xfrm>
          <a:prstGeom prst="rect">
            <a:avLst/>
          </a:prstGeom>
        </p:spPr>
      </p:pic>
      <p:pic>
        <p:nvPicPr>
          <p:cNvPr id="45" name="图形 44">
            <a:extLst>
              <a:ext uri="{FF2B5EF4-FFF2-40B4-BE49-F238E27FC236}">
                <a16:creationId xmlns:a16="http://schemas.microsoft.com/office/drawing/2014/main" id="{3EBDE76E-3644-4D88-B02D-5C1FE6379243}"/>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1186702" y="2066849"/>
            <a:ext cx="523875" cy="523875"/>
          </a:xfrm>
          <a:prstGeom prst="rect">
            <a:avLst/>
          </a:prstGeom>
        </p:spPr>
      </p:pic>
      <p:pic>
        <p:nvPicPr>
          <p:cNvPr id="46" name="图形 45">
            <a:extLst>
              <a:ext uri="{FF2B5EF4-FFF2-40B4-BE49-F238E27FC236}">
                <a16:creationId xmlns:a16="http://schemas.microsoft.com/office/drawing/2014/main" id="{15E14C33-82FE-492B-8873-86699C4E9BFE}"/>
              </a:ext>
            </a:extLst>
          </p:cNvPr>
          <p:cNvPicPr>
            <a:picLocks noChangeAspect="1"/>
          </p:cNvPicPr>
          <p:nvPr userDrawn="1"/>
        </p:nvPicPr>
        <p:blipFill>
          <a:blip r:embed="rId21">
            <a:extLst>
              <a:ext uri="{96DAC541-7B7A-43D3-8B79-37D633B846F1}">
                <asvg:svgBlip xmlns:asvg="http://schemas.microsoft.com/office/drawing/2016/SVG/main" r:embed="rId23"/>
              </a:ext>
            </a:extLst>
          </a:blip>
          <a:stretch>
            <a:fillRect/>
          </a:stretch>
        </p:blipFill>
        <p:spPr>
          <a:xfrm>
            <a:off x="8483237" y="5654016"/>
            <a:ext cx="254427" cy="254427"/>
          </a:xfrm>
          <a:prstGeom prst="rect">
            <a:avLst/>
          </a:prstGeom>
        </p:spPr>
      </p:pic>
    </p:spTree>
    <p:extLst>
      <p:ext uri="{BB962C8B-B14F-4D97-AF65-F5344CB8AC3E}">
        <p14:creationId xmlns:p14="http://schemas.microsoft.com/office/powerpoint/2010/main" val="1449089003"/>
      </p:ext>
    </p:extLst>
  </p:cSld>
  <p:clrMap bg1="lt1" tx1="dk1" bg2="lt2" tx2="dk2" accent1="accent1" accent2="accent2" accent3="accent3" accent4="accent4" accent5="accent5" accent6="accent6" hlink="hlink" folHlink="folHlink"/>
  <p:sldLayoutIdLst>
    <p:sldLayoutId id="2147483651"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Effect transition="out" filter="fade">
                                      <p:cBhvr>
                                        <p:cTn id="8" dur="500">
                                          <p:stCondLst>
                                            <p:cond delay="3000"/>
                                          </p:stCondLst>
                                        </p:cTn>
                                        <p:tgtEl>
                                          <p:spTgt spid="11"/>
                                        </p:tgtEl>
                                      </p:cBhvr>
                                    </p:animEffect>
                                    <p:set>
                                      <p:cBhvr>
                                        <p:cTn id="9" dur="1" fill="hold">
                                          <p:stCondLst>
                                            <p:cond delay="3499"/>
                                          </p:stCondLst>
                                        </p:cTn>
                                        <p:tgtEl>
                                          <p:spTgt spid="11"/>
                                        </p:tgtEl>
                                        <p:attrNameLst>
                                          <p:attrName>style.visibility</p:attrName>
                                        </p:attrNameLst>
                                      </p:cBhvr>
                                      <p:to>
                                        <p:strVal val="hidden"/>
                                      </p:to>
                                    </p:set>
                                  </p:childTnLst>
                                </p:cTn>
                              </p:par>
                              <p:par>
                                <p:cTn id="10" presetID="10" presetClass="entr" presetSubtype="0" repeatCount="indefinite" fill="hold" nodeType="withEffect">
                                  <p:stCondLst>
                                    <p:cond delay="3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Effect transition="out" filter="fade">
                                      <p:cBhvr>
                                        <p:cTn id="13" dur="500">
                                          <p:stCondLst>
                                            <p:cond delay="3000"/>
                                          </p:stCondLst>
                                        </p:cTn>
                                        <p:tgtEl>
                                          <p:spTgt spid="16"/>
                                        </p:tgtEl>
                                      </p:cBhvr>
                                    </p:animEffect>
                                    <p:set>
                                      <p:cBhvr>
                                        <p:cTn id="14" dur="1" fill="hold">
                                          <p:stCondLst>
                                            <p:cond delay="3499"/>
                                          </p:stCondLst>
                                        </p:cTn>
                                        <p:tgtEl>
                                          <p:spTgt spid="16"/>
                                        </p:tgtEl>
                                        <p:attrNameLst>
                                          <p:attrName>style.visibility</p:attrName>
                                        </p:attrNameLst>
                                      </p:cBhvr>
                                      <p:to>
                                        <p:strVal val="hidden"/>
                                      </p:to>
                                    </p:set>
                                  </p:childTnLst>
                                </p:cTn>
                              </p:par>
                              <p:par>
                                <p:cTn id="15" presetID="26" presetClass="emph" presetSubtype="0" repeatCount="indefinite" fill="hold" nodeType="withEffect">
                                  <p:stCondLst>
                                    <p:cond delay="0"/>
                                  </p:stCondLst>
                                  <p:childTnLst>
                                    <p:animEffect transition="out" filter="fade">
                                      <p:cBhvr>
                                        <p:cTn id="16" dur="200" tmFilter="0, 0; .2, .5; .8, .5; 1, 0">
                                          <p:stCondLst>
                                            <p:cond delay="1100"/>
                                          </p:stCondLst>
                                        </p:cTn>
                                        <p:tgtEl>
                                          <p:spTgt spid="17"/>
                                        </p:tgtEl>
                                      </p:cBhvr>
                                    </p:animEffect>
                                    <p:animEffect transition="out" filter="fade">
                                      <p:cBhvr>
                                        <p:cTn id="17" dur="200">
                                          <p:stCondLst>
                                            <p:cond delay="200"/>
                                          </p:stCondLst>
                                        </p:cTn>
                                        <p:tgtEl>
                                          <p:spTgt spid="17"/>
                                        </p:tgtEl>
                                      </p:cBhvr>
                                    </p:animEffect>
                                    <p:animEffect transition="out" filter="fade">
                                      <p:cBhvr>
                                        <p:cTn id="18" dur="200">
                                          <p:stCondLst>
                                            <p:cond delay="0"/>
                                          </p:stCondLst>
                                        </p:cTn>
                                        <p:tgtEl>
                                          <p:spTgt spid="17"/>
                                        </p:tgtEl>
                                      </p:cBhvr>
                                    </p:animEffect>
                                    <p:animEffect transition="out" filter="fade">
                                      <p:cBhvr>
                                        <p:cTn id="19" dur="200">
                                          <p:stCondLst>
                                            <p:cond delay="400"/>
                                          </p:stCondLst>
                                        </p:cTn>
                                        <p:tgtEl>
                                          <p:spTgt spid="17"/>
                                        </p:tgtEl>
                                      </p:cBhvr>
                                    </p:animEffect>
                                    <p:animEffect transition="out" filter="fade">
                                      <p:cBhvr>
                                        <p:cTn id="20" dur="200">
                                          <p:stCondLst>
                                            <p:cond delay="400"/>
                                          </p:stCondLst>
                                        </p:cTn>
                                        <p:tgtEl>
                                          <p:spTgt spid="17"/>
                                        </p:tgtEl>
                                      </p:cBhvr>
                                    </p:animEffect>
                                  </p:childTnLst>
                                </p:cTn>
                              </p:par>
                              <p:par>
                                <p:cTn id="21" presetID="26" presetClass="emph" presetSubtype="0" repeatCount="indefinite" fill="hold" nodeType="withEffect">
                                  <p:stCondLst>
                                    <p:cond delay="0"/>
                                  </p:stCondLst>
                                  <p:childTnLst>
                                    <p:animEffect transition="out" filter="fade">
                                      <p:cBhvr>
                                        <p:cTn id="22" dur="200" tmFilter="0, 0; .2, .5; .8, .5; 1, 0">
                                          <p:stCondLst>
                                            <p:cond delay="1100"/>
                                          </p:stCondLst>
                                        </p:cTn>
                                        <p:tgtEl>
                                          <p:spTgt spid="18"/>
                                        </p:tgtEl>
                                      </p:cBhvr>
                                    </p:animEffect>
                                    <p:animEffect transition="out" filter="fade">
                                      <p:cBhvr>
                                        <p:cTn id="23" dur="200">
                                          <p:stCondLst>
                                            <p:cond delay="200"/>
                                          </p:stCondLst>
                                        </p:cTn>
                                        <p:tgtEl>
                                          <p:spTgt spid="18"/>
                                        </p:tgtEl>
                                      </p:cBhvr>
                                    </p:animEffect>
                                    <p:animEffect transition="out" filter="fade">
                                      <p:cBhvr>
                                        <p:cTn id="24" dur="200">
                                          <p:stCondLst>
                                            <p:cond delay="0"/>
                                          </p:stCondLst>
                                        </p:cTn>
                                        <p:tgtEl>
                                          <p:spTgt spid="18"/>
                                        </p:tgtEl>
                                      </p:cBhvr>
                                    </p:animEffect>
                                    <p:animEffect transition="out" filter="fade">
                                      <p:cBhvr>
                                        <p:cTn id="25" dur="200">
                                          <p:stCondLst>
                                            <p:cond delay="400"/>
                                          </p:stCondLst>
                                        </p:cTn>
                                        <p:tgtEl>
                                          <p:spTgt spid="18"/>
                                        </p:tgtEl>
                                      </p:cBhvr>
                                    </p:animEffect>
                                    <p:animEffect transition="out" filter="fade">
                                      <p:cBhvr>
                                        <p:cTn id="26" dur="200">
                                          <p:stCondLst>
                                            <p:cond delay="400"/>
                                          </p:stCondLst>
                                        </p:cTn>
                                        <p:tgtEl>
                                          <p:spTgt spid="18"/>
                                        </p:tgtEl>
                                      </p:cBhvr>
                                    </p:animEffect>
                                  </p:childTnLst>
                                </p:cTn>
                              </p:par>
                              <p:par>
                                <p:cTn id="27" presetID="8" presetClass="emph" presetSubtype="0" repeatCount="indefinite" fill="hold" nodeType="withEffect">
                                  <p:stCondLst>
                                    <p:cond delay="0"/>
                                  </p:stCondLst>
                                  <p:childTnLst>
                                    <p:animRot by="21600000">
                                      <p:cBhvr>
                                        <p:cTn id="28" dur="5000" fill="hold"/>
                                        <p:tgtEl>
                                          <p:spTgt spid="42"/>
                                        </p:tgtEl>
                                        <p:attrNameLst>
                                          <p:attrName>r</p:attrName>
                                        </p:attrNameLst>
                                      </p:cBhvr>
                                    </p:animRot>
                                  </p:childTnLst>
                                </p:cTn>
                              </p:par>
                              <p:par>
                                <p:cTn id="29" presetID="8" presetClass="emph" presetSubtype="0" repeatCount="indefinite" fill="hold" nodeType="withEffect">
                                  <p:stCondLst>
                                    <p:cond delay="0"/>
                                  </p:stCondLst>
                                  <p:childTnLst>
                                    <p:animRot by="21600000">
                                      <p:cBhvr>
                                        <p:cTn id="30" dur="5000" fill="hold"/>
                                        <p:tgtEl>
                                          <p:spTgt spid="43"/>
                                        </p:tgtEl>
                                        <p:attrNameLst>
                                          <p:attrName>r</p:attrName>
                                        </p:attrNameLst>
                                      </p:cBhvr>
                                    </p:animRot>
                                  </p:childTnLst>
                                </p:cTn>
                              </p:par>
                              <p:par>
                                <p:cTn id="31" presetID="8" presetClass="emph" presetSubtype="0" repeatCount="indefinite" fill="hold" nodeType="withEffect">
                                  <p:stCondLst>
                                    <p:cond delay="0"/>
                                  </p:stCondLst>
                                  <p:childTnLst>
                                    <p:animRot by="21600000">
                                      <p:cBhvr>
                                        <p:cTn id="32" dur="7000" fill="hold"/>
                                        <p:tgtEl>
                                          <p:spTgt spid="45"/>
                                        </p:tgtEl>
                                        <p:attrNameLst>
                                          <p:attrName>r</p:attrName>
                                        </p:attrNameLst>
                                      </p:cBhvr>
                                    </p:animRot>
                                  </p:childTnLst>
                                </p:cTn>
                              </p:par>
                              <p:par>
                                <p:cTn id="33" presetID="8" presetClass="emph" presetSubtype="0" repeatCount="indefinite" fill="hold" nodeType="withEffect">
                                  <p:stCondLst>
                                    <p:cond delay="0"/>
                                  </p:stCondLst>
                                  <p:childTnLst>
                                    <p:animRot by="21600000">
                                      <p:cBhvr>
                                        <p:cTn id="34" dur="7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61.gif"/><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162.gif"/><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40.gif"/><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B7C9DDE-EEA7-49DE-B010-AFC4E379043A}"/>
              </a:ext>
            </a:extLst>
          </p:cNvPr>
          <p:cNvSpPr>
            <a:spLocks noGrp="1"/>
          </p:cNvSpPr>
          <p:nvPr>
            <p:ph type="body" sz="quarter" idx="10"/>
          </p:nvPr>
        </p:nvSpPr>
        <p:spPr>
          <a:xfrm>
            <a:off x="3993609" y="3357038"/>
            <a:ext cx="4191000" cy="1325205"/>
          </a:xfrm>
        </p:spPr>
        <p:txBody>
          <a:bodyPr/>
          <a:lstStyle/>
          <a:p>
            <a:pPr marL="0" indent="0">
              <a:lnSpc>
                <a:spcPct val="100000"/>
              </a:lnSpc>
              <a:spcBef>
                <a:spcPts val="0"/>
              </a:spcBef>
            </a:pPr>
            <a:r>
              <a:rPr lang="zh-CN" altLang="en-US" sz="2800" dirty="0">
                <a:solidFill>
                  <a:schemeClr val="tx1"/>
                </a:solidFill>
                <a:effectLst>
                  <a:outerShdw blurRad="38100" dist="38100" dir="2700000" algn="tl">
                    <a:srgbClr val="000000">
                      <a:alpha val="43137"/>
                    </a:srgbClr>
                  </a:outerShdw>
                </a:effectLst>
              </a:rPr>
              <a:t>基于宝塔面板、</a:t>
            </a:r>
            <a:r>
              <a:rPr lang="en-US" altLang="zh-CN" sz="2800" dirty="0">
                <a:solidFill>
                  <a:schemeClr val="tx1"/>
                </a:solidFill>
                <a:effectLst>
                  <a:outerShdw blurRad="38100" dist="38100" dir="2700000" algn="tl">
                    <a:srgbClr val="000000">
                      <a:alpha val="43137"/>
                    </a:srgbClr>
                  </a:outerShdw>
                </a:effectLst>
              </a:rPr>
              <a:t>GPT</a:t>
            </a:r>
            <a:r>
              <a:rPr lang="zh-CN" altLang="en-US" sz="2800" dirty="0">
                <a:solidFill>
                  <a:schemeClr val="tx1"/>
                </a:solidFill>
                <a:effectLst>
                  <a:outerShdw blurRad="38100" dist="38100" dir="2700000" algn="tl">
                    <a:srgbClr val="000000">
                      <a:alpha val="43137"/>
                    </a:srgbClr>
                  </a:outerShdw>
                </a:effectLst>
              </a:rPr>
              <a:t> 系统后台和员工管理系统的测试报告</a:t>
            </a:r>
          </a:p>
        </p:txBody>
      </p:sp>
      <p:sp>
        <p:nvSpPr>
          <p:cNvPr id="3" name="文本占位符 2">
            <a:extLst>
              <a:ext uri="{FF2B5EF4-FFF2-40B4-BE49-F238E27FC236}">
                <a16:creationId xmlns:a16="http://schemas.microsoft.com/office/drawing/2014/main" id="{C336088B-1F6C-4B0F-A664-CE4BB206E1D6}"/>
              </a:ext>
            </a:extLst>
          </p:cNvPr>
          <p:cNvSpPr>
            <a:spLocks noGrp="1"/>
          </p:cNvSpPr>
          <p:nvPr>
            <p:ph type="body" sz="quarter" idx="11"/>
          </p:nvPr>
        </p:nvSpPr>
        <p:spPr>
          <a:xfrm>
            <a:off x="4652962" y="4871361"/>
            <a:ext cx="2886075" cy="261937"/>
          </a:xfrm>
        </p:spPr>
        <p:txBody>
          <a:bodyPr/>
          <a:lstStyle/>
          <a:p>
            <a:r>
              <a:rPr lang="zh-CN" altLang="en-US" dirty="0">
                <a:solidFill>
                  <a:schemeClr val="tx1"/>
                </a:solidFill>
              </a:rPr>
              <a:t>智能集成测试综合实训</a:t>
            </a:r>
            <a:r>
              <a:rPr lang="en-US" altLang="zh-CN" dirty="0">
                <a:solidFill>
                  <a:schemeClr val="tx1"/>
                </a:solidFill>
              </a:rPr>
              <a:t>——</a:t>
            </a:r>
            <a:r>
              <a:rPr lang="zh-CN" altLang="en-US" dirty="0">
                <a:solidFill>
                  <a:schemeClr val="tx1"/>
                </a:solidFill>
              </a:rPr>
              <a:t>课程设计</a:t>
            </a:r>
          </a:p>
        </p:txBody>
      </p:sp>
      <p:sp>
        <p:nvSpPr>
          <p:cNvPr id="4" name="文本占位符 3">
            <a:extLst>
              <a:ext uri="{FF2B5EF4-FFF2-40B4-BE49-F238E27FC236}">
                <a16:creationId xmlns:a16="http://schemas.microsoft.com/office/drawing/2014/main" id="{EF283D6F-596F-4C1A-B5C2-6F0E97BD72B2}"/>
              </a:ext>
            </a:extLst>
          </p:cNvPr>
          <p:cNvSpPr>
            <a:spLocks noGrp="1"/>
          </p:cNvSpPr>
          <p:nvPr>
            <p:ph type="body" sz="quarter" idx="12"/>
          </p:nvPr>
        </p:nvSpPr>
        <p:spPr>
          <a:xfrm>
            <a:off x="2382742" y="4096887"/>
            <a:ext cx="1519809" cy="347733"/>
          </a:xfrm>
        </p:spPr>
        <p:txBody>
          <a:bodyPr/>
          <a:lstStyle/>
          <a:p>
            <a:r>
              <a:rPr lang="zh-CN" altLang="en-US" sz="1800" dirty="0"/>
              <a:t>大数据</a:t>
            </a:r>
            <a:r>
              <a:rPr lang="en-US" altLang="zh-CN" sz="1800" dirty="0"/>
              <a:t>2103</a:t>
            </a:r>
            <a:endParaRPr lang="zh-CN" altLang="en-US" sz="1800" dirty="0"/>
          </a:p>
        </p:txBody>
      </p:sp>
      <p:sp>
        <p:nvSpPr>
          <p:cNvPr id="5" name="文本占位符 4">
            <a:extLst>
              <a:ext uri="{FF2B5EF4-FFF2-40B4-BE49-F238E27FC236}">
                <a16:creationId xmlns:a16="http://schemas.microsoft.com/office/drawing/2014/main" id="{762BD397-5805-40E7-8E87-B89F8444C112}"/>
              </a:ext>
            </a:extLst>
          </p:cNvPr>
          <p:cNvSpPr>
            <a:spLocks noGrp="1"/>
          </p:cNvSpPr>
          <p:nvPr>
            <p:ph type="body" sz="quarter" idx="13"/>
          </p:nvPr>
        </p:nvSpPr>
        <p:spPr>
          <a:xfrm>
            <a:off x="8354985" y="4096886"/>
            <a:ext cx="1519809" cy="347733"/>
          </a:xfrm>
        </p:spPr>
        <p:txBody>
          <a:bodyPr/>
          <a:lstStyle/>
          <a:p>
            <a:r>
              <a:rPr lang="zh-CN" altLang="en-US" sz="1800" dirty="0"/>
              <a:t>大数据</a:t>
            </a:r>
            <a:r>
              <a:rPr lang="en-US" altLang="zh-CN" sz="1800" dirty="0"/>
              <a:t>2106</a:t>
            </a:r>
            <a:endParaRPr lang="zh-CN" altLang="en-US" sz="1800" dirty="0"/>
          </a:p>
        </p:txBody>
      </p:sp>
      <p:sp>
        <p:nvSpPr>
          <p:cNvPr id="6" name="文本占位符 5">
            <a:extLst>
              <a:ext uri="{FF2B5EF4-FFF2-40B4-BE49-F238E27FC236}">
                <a16:creationId xmlns:a16="http://schemas.microsoft.com/office/drawing/2014/main" id="{16D485CF-11AE-4EAD-A8EC-8D795457BD8D}"/>
              </a:ext>
            </a:extLst>
          </p:cNvPr>
          <p:cNvSpPr>
            <a:spLocks noGrp="1"/>
          </p:cNvSpPr>
          <p:nvPr>
            <p:ph type="body" sz="quarter" idx="14"/>
          </p:nvPr>
        </p:nvSpPr>
        <p:spPr/>
        <p:txBody>
          <a:bodyPr/>
          <a:lstStyle/>
          <a:p>
            <a:r>
              <a:rPr lang="zh-CN" altLang="en-US" dirty="0"/>
              <a:t>河南工业大学</a:t>
            </a:r>
          </a:p>
        </p:txBody>
      </p:sp>
      <p:sp>
        <p:nvSpPr>
          <p:cNvPr id="7" name="文本占位符 6">
            <a:extLst>
              <a:ext uri="{FF2B5EF4-FFF2-40B4-BE49-F238E27FC236}">
                <a16:creationId xmlns:a16="http://schemas.microsoft.com/office/drawing/2014/main" id="{B06CF594-0531-4192-86AE-3EECBAD2453A}"/>
              </a:ext>
            </a:extLst>
          </p:cNvPr>
          <p:cNvSpPr>
            <a:spLocks noGrp="1"/>
          </p:cNvSpPr>
          <p:nvPr>
            <p:ph type="body" sz="quarter" idx="15"/>
          </p:nvPr>
        </p:nvSpPr>
        <p:spPr/>
        <p:txBody>
          <a:bodyPr/>
          <a:lstStyle/>
          <a:p>
            <a:r>
              <a:rPr lang="zh-CN" altLang="en-US" dirty="0"/>
              <a:t>人工智能与大数据学院</a:t>
            </a:r>
          </a:p>
        </p:txBody>
      </p:sp>
      <p:sp>
        <p:nvSpPr>
          <p:cNvPr id="8" name="文本占位符 7">
            <a:extLst>
              <a:ext uri="{FF2B5EF4-FFF2-40B4-BE49-F238E27FC236}">
                <a16:creationId xmlns:a16="http://schemas.microsoft.com/office/drawing/2014/main" id="{74892B86-4616-405F-90E3-62CA620F2C28}"/>
              </a:ext>
            </a:extLst>
          </p:cNvPr>
          <p:cNvSpPr>
            <a:spLocks noGrp="1"/>
          </p:cNvSpPr>
          <p:nvPr>
            <p:ph type="body" sz="quarter" idx="16"/>
          </p:nvPr>
        </p:nvSpPr>
        <p:spPr>
          <a:xfrm>
            <a:off x="6963569" y="2803494"/>
            <a:ext cx="1150936" cy="338138"/>
          </a:xfrm>
        </p:spPr>
        <p:txBody>
          <a:bodyPr/>
          <a:lstStyle/>
          <a:p>
            <a:r>
              <a:rPr lang="en-US" altLang="zh-CN" dirty="0">
                <a:latin typeface="微软雅黑" panose="020B0503020204020204" pitchFamily="34" charset="-122"/>
                <a:ea typeface="微软雅黑" panose="020B0503020204020204" pitchFamily="34" charset="-122"/>
              </a:rPr>
              <a:t>HAUT</a:t>
            </a:r>
            <a:endParaRPr lang="zh-CN" altLang="en-US" dirty="0">
              <a:latin typeface="微软雅黑" panose="020B0503020204020204" pitchFamily="34" charset="-122"/>
              <a:ea typeface="微软雅黑" panose="020B0503020204020204" pitchFamily="34" charset="-122"/>
            </a:endParaRPr>
          </a:p>
        </p:txBody>
      </p:sp>
      <p:sp>
        <p:nvSpPr>
          <p:cNvPr id="9" name="文本占位符 8">
            <a:extLst>
              <a:ext uri="{FF2B5EF4-FFF2-40B4-BE49-F238E27FC236}">
                <a16:creationId xmlns:a16="http://schemas.microsoft.com/office/drawing/2014/main" id="{23B5AE8F-71B5-4F49-9C39-AEFEABC6ABFC}"/>
              </a:ext>
            </a:extLst>
          </p:cNvPr>
          <p:cNvSpPr>
            <a:spLocks noGrp="1"/>
          </p:cNvSpPr>
          <p:nvPr>
            <p:ph type="body" sz="quarter" idx="17"/>
          </p:nvPr>
        </p:nvSpPr>
        <p:spPr/>
        <p:txBody>
          <a:bodyPr/>
          <a:lstStyle/>
          <a:p>
            <a:pPr algn="ctr"/>
            <a:endParaRPr lang="zh-CN" altLang="en-US" dirty="0"/>
          </a:p>
        </p:txBody>
      </p:sp>
      <p:sp>
        <p:nvSpPr>
          <p:cNvPr id="10" name="文本占位符 9">
            <a:extLst>
              <a:ext uri="{FF2B5EF4-FFF2-40B4-BE49-F238E27FC236}">
                <a16:creationId xmlns:a16="http://schemas.microsoft.com/office/drawing/2014/main" id="{8AFEC0EC-BB59-475B-8644-16E943624B50}"/>
              </a:ext>
            </a:extLst>
          </p:cNvPr>
          <p:cNvSpPr>
            <a:spLocks noGrp="1"/>
          </p:cNvSpPr>
          <p:nvPr>
            <p:ph type="body" sz="quarter" idx="18"/>
          </p:nvPr>
        </p:nvSpPr>
        <p:spPr/>
        <p:txBody>
          <a:bodyPr/>
          <a:lstStyle/>
          <a:p>
            <a:pPr algn="ctr"/>
            <a:endParaRPr lang="zh-CN" altLang="en-US" dirty="0"/>
          </a:p>
        </p:txBody>
      </p:sp>
      <p:pic>
        <p:nvPicPr>
          <p:cNvPr id="13" name="图片 12">
            <a:extLst>
              <a:ext uri="{FF2B5EF4-FFF2-40B4-BE49-F238E27FC236}">
                <a16:creationId xmlns:a16="http://schemas.microsoft.com/office/drawing/2014/main" id="{DEBE2C6C-1F3B-4BB7-BA77-4FE55271A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678" y="97518"/>
            <a:ext cx="2556113" cy="2556113"/>
          </a:xfrm>
          <a:prstGeom prst="rect">
            <a:avLst/>
          </a:prstGeom>
        </p:spPr>
      </p:pic>
      <p:pic>
        <p:nvPicPr>
          <p:cNvPr id="12" name="图片 11">
            <a:extLst>
              <a:ext uri="{FF2B5EF4-FFF2-40B4-BE49-F238E27FC236}">
                <a16:creationId xmlns:a16="http://schemas.microsoft.com/office/drawing/2014/main" id="{5A5EA0AD-317C-70C2-3B3B-A0B8E2B38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987" y="5444954"/>
            <a:ext cx="4010025" cy="695325"/>
          </a:xfrm>
          <a:prstGeom prst="rect">
            <a:avLst/>
          </a:prstGeom>
        </p:spPr>
      </p:pic>
    </p:spTree>
    <p:extLst>
      <p:ext uri="{BB962C8B-B14F-4D97-AF65-F5344CB8AC3E}">
        <p14:creationId xmlns:p14="http://schemas.microsoft.com/office/powerpoint/2010/main" val="27387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707E0FC3-CE04-8623-882B-8482852645CD}"/>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405" t="1152" r="11713" b="-1152"/>
          <a:stretch/>
        </p:blipFill>
        <p:spPr>
          <a:xfrm>
            <a:off x="0" y="1172199"/>
            <a:ext cx="5883974" cy="1411188"/>
          </a:xfrm>
        </p:spPr>
      </p:pic>
      <p:sp>
        <p:nvSpPr>
          <p:cNvPr id="2" name="文本占位符 1">
            <a:extLst>
              <a:ext uri="{FF2B5EF4-FFF2-40B4-BE49-F238E27FC236}">
                <a16:creationId xmlns:a16="http://schemas.microsoft.com/office/drawing/2014/main" id="{FC850C2B-5532-40AA-8A67-C24E21BAE7DE}"/>
              </a:ext>
            </a:extLst>
          </p:cNvPr>
          <p:cNvSpPr>
            <a:spLocks noGrp="1"/>
          </p:cNvSpPr>
          <p:nvPr>
            <p:ph type="body" sz="quarter" idx="10"/>
          </p:nvPr>
        </p:nvSpPr>
        <p:spPr/>
        <p:txBody>
          <a:bodyPr/>
          <a:lstStyle/>
          <a:p>
            <a:r>
              <a:rPr lang="zh-CN" altLang="en-US" dirty="0"/>
              <a:t>接口测试报告</a:t>
            </a:r>
          </a:p>
        </p:txBody>
      </p:sp>
      <p:pic>
        <p:nvPicPr>
          <p:cNvPr id="12" name="图片占位符 11">
            <a:extLst>
              <a:ext uri="{FF2B5EF4-FFF2-40B4-BE49-F238E27FC236}">
                <a16:creationId xmlns:a16="http://schemas.microsoft.com/office/drawing/2014/main" id="{E39B23FF-6E68-3205-2EF6-7D17BDBB5A1A}"/>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10776" t="21458" r="939" b="43673"/>
          <a:stretch/>
        </p:blipFill>
        <p:spPr>
          <a:xfrm>
            <a:off x="6308026" y="1164672"/>
            <a:ext cx="5883974" cy="1426242"/>
          </a:xfrm>
        </p:spPr>
      </p:pic>
      <p:sp>
        <p:nvSpPr>
          <p:cNvPr id="5" name="文本占位符 4">
            <a:extLst>
              <a:ext uri="{FF2B5EF4-FFF2-40B4-BE49-F238E27FC236}">
                <a16:creationId xmlns:a16="http://schemas.microsoft.com/office/drawing/2014/main" id="{6ADE866A-3A64-4455-B599-B8DBCEEFB553}"/>
              </a:ext>
            </a:extLst>
          </p:cNvPr>
          <p:cNvSpPr>
            <a:spLocks noGrp="1"/>
          </p:cNvSpPr>
          <p:nvPr>
            <p:ph type="body" sz="quarter" idx="13"/>
          </p:nvPr>
        </p:nvSpPr>
        <p:spPr/>
        <p:txBody>
          <a:bodyPr/>
          <a:lstStyle/>
          <a:p>
            <a:r>
              <a:rPr lang="zh-CN" altLang="en-US" dirty="0"/>
              <a:t>测试结果</a:t>
            </a:r>
          </a:p>
        </p:txBody>
      </p:sp>
      <p:sp>
        <p:nvSpPr>
          <p:cNvPr id="6" name="文本占位符 5">
            <a:extLst>
              <a:ext uri="{FF2B5EF4-FFF2-40B4-BE49-F238E27FC236}">
                <a16:creationId xmlns:a16="http://schemas.microsoft.com/office/drawing/2014/main" id="{FC79D8E4-C917-429E-BDD6-CB0E5142440D}"/>
              </a:ext>
            </a:extLst>
          </p:cNvPr>
          <p:cNvSpPr>
            <a:spLocks noGrp="1"/>
          </p:cNvSpPr>
          <p:nvPr>
            <p:ph type="body" sz="quarter" idx="14"/>
          </p:nvPr>
        </p:nvSpPr>
        <p:spPr/>
        <p:txBody>
          <a:bodyPr/>
          <a:lstStyle/>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测试用例数量：</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p>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已执行：</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p>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已通过：</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30</a:t>
            </a:r>
          </a:p>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未通过：</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a:t>
            </a:r>
          </a:p>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接口测试通过</a:t>
            </a:r>
          </a:p>
        </p:txBody>
      </p:sp>
      <p:sp>
        <p:nvSpPr>
          <p:cNvPr id="7" name="文本占位符 6">
            <a:extLst>
              <a:ext uri="{FF2B5EF4-FFF2-40B4-BE49-F238E27FC236}">
                <a16:creationId xmlns:a16="http://schemas.microsoft.com/office/drawing/2014/main" id="{D6DEC93A-8150-4FC6-A277-4D252809F939}"/>
              </a:ext>
            </a:extLst>
          </p:cNvPr>
          <p:cNvSpPr>
            <a:spLocks noGrp="1"/>
          </p:cNvSpPr>
          <p:nvPr>
            <p:ph type="body" sz="quarter" idx="15"/>
          </p:nvPr>
        </p:nvSpPr>
        <p:spPr/>
        <p:txBody>
          <a:bodyPr/>
          <a:lstStyle/>
          <a:p>
            <a:r>
              <a:rPr lang="zh-CN" altLang="en-US" dirty="0"/>
              <a:t>邮件发送</a:t>
            </a:r>
          </a:p>
        </p:txBody>
      </p:sp>
      <p:sp>
        <p:nvSpPr>
          <p:cNvPr id="8" name="文本占位符 7">
            <a:extLst>
              <a:ext uri="{FF2B5EF4-FFF2-40B4-BE49-F238E27FC236}">
                <a16:creationId xmlns:a16="http://schemas.microsoft.com/office/drawing/2014/main" id="{ECA9855F-9DF0-42DF-B8EA-1652CD7C5D90}"/>
              </a:ext>
            </a:extLst>
          </p:cNvPr>
          <p:cNvSpPr>
            <a:spLocks noGrp="1"/>
          </p:cNvSpPr>
          <p:nvPr>
            <p:ph type="body" sz="quarter" idx="16"/>
          </p:nvPr>
        </p:nvSpPr>
        <p:spPr>
          <a:xfrm>
            <a:off x="8424333" y="3573379"/>
            <a:ext cx="3293528" cy="2280549"/>
          </a:xfrm>
        </p:spPr>
        <p:txBody>
          <a:bodyPr/>
          <a:lstStyle/>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测试报表会通过邮件发送到测试员的邮箱中</a:t>
            </a:r>
          </a:p>
        </p:txBody>
      </p:sp>
    </p:spTree>
    <p:extLst>
      <p:ext uri="{BB962C8B-B14F-4D97-AF65-F5344CB8AC3E}">
        <p14:creationId xmlns:p14="http://schemas.microsoft.com/office/powerpoint/2010/main" val="296370976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6034D84-7362-4EC1-986B-07FCE41A2515}"/>
              </a:ext>
            </a:extLst>
          </p:cNvPr>
          <p:cNvSpPr>
            <a:spLocks noGrp="1"/>
          </p:cNvSpPr>
          <p:nvPr>
            <p:ph type="body" sz="quarter" idx="11"/>
          </p:nvPr>
        </p:nvSpPr>
        <p:spPr/>
        <p:txBody>
          <a:bodyPr/>
          <a:lstStyle/>
          <a:p>
            <a:r>
              <a:rPr lang="en-US" altLang="zh-CN" dirty="0">
                <a:solidFill>
                  <a:schemeClr val="tx1"/>
                </a:solidFill>
              </a:rPr>
              <a:t>UI</a:t>
            </a:r>
            <a:r>
              <a:rPr lang="zh-CN" altLang="en-US" dirty="0">
                <a:solidFill>
                  <a:schemeClr val="tx1"/>
                </a:solidFill>
              </a:rPr>
              <a:t>测试</a:t>
            </a:r>
          </a:p>
        </p:txBody>
      </p:sp>
      <p:sp>
        <p:nvSpPr>
          <p:cNvPr id="4" name="文本占位符 3">
            <a:extLst>
              <a:ext uri="{FF2B5EF4-FFF2-40B4-BE49-F238E27FC236}">
                <a16:creationId xmlns:a16="http://schemas.microsoft.com/office/drawing/2014/main" id="{192F5D82-7C74-475C-9866-FA2F6BDA8165}"/>
              </a:ext>
            </a:extLst>
          </p:cNvPr>
          <p:cNvSpPr>
            <a:spLocks noGrp="1"/>
          </p:cNvSpPr>
          <p:nvPr>
            <p:ph type="body" sz="quarter" idx="12"/>
          </p:nvPr>
        </p:nvSpPr>
        <p:spPr>
          <a:xfrm>
            <a:off x="9389660" y="4782911"/>
            <a:ext cx="2802340" cy="416378"/>
          </a:xfrm>
        </p:spPr>
        <p:txBody>
          <a:bodyPr/>
          <a:lstStyle/>
          <a:p>
            <a:r>
              <a:rPr lang="en-US" altLang="zh-CN" dirty="0">
                <a:solidFill>
                  <a:schemeClr val="tx1"/>
                </a:solidFill>
              </a:rPr>
              <a:t>UI Testing</a:t>
            </a:r>
            <a:endParaRPr lang="zh-CN" altLang="en-US" dirty="0">
              <a:solidFill>
                <a:schemeClr val="tx1"/>
              </a:solidFill>
            </a:endParaRPr>
          </a:p>
        </p:txBody>
      </p:sp>
      <p:sp>
        <p:nvSpPr>
          <p:cNvPr id="5" name="文本占位符 4">
            <a:extLst>
              <a:ext uri="{FF2B5EF4-FFF2-40B4-BE49-F238E27FC236}">
                <a16:creationId xmlns:a16="http://schemas.microsoft.com/office/drawing/2014/main" id="{B7BB9AD8-7C16-4BB2-995D-14BA3579051D}"/>
              </a:ext>
            </a:extLst>
          </p:cNvPr>
          <p:cNvSpPr>
            <a:spLocks noGrp="1"/>
          </p:cNvSpPr>
          <p:nvPr>
            <p:ph type="body" sz="quarter" idx="13"/>
          </p:nvPr>
        </p:nvSpPr>
        <p:spPr/>
        <p:txBody>
          <a:bodyPr/>
          <a:lstStyle/>
          <a:p>
            <a:r>
              <a:rPr lang="zh-CN" altLang="en-US" dirty="0"/>
              <a:t>河南工业大学</a:t>
            </a:r>
          </a:p>
        </p:txBody>
      </p:sp>
      <p:sp>
        <p:nvSpPr>
          <p:cNvPr id="6" name="文本占位符 5">
            <a:extLst>
              <a:ext uri="{FF2B5EF4-FFF2-40B4-BE49-F238E27FC236}">
                <a16:creationId xmlns:a16="http://schemas.microsoft.com/office/drawing/2014/main" id="{7C0E4A03-8F2C-42C5-937E-FE26E2BB51AE}"/>
              </a:ext>
            </a:extLst>
          </p:cNvPr>
          <p:cNvSpPr>
            <a:spLocks noGrp="1"/>
          </p:cNvSpPr>
          <p:nvPr>
            <p:ph type="body" sz="quarter" idx="14"/>
          </p:nvPr>
        </p:nvSpPr>
        <p:spPr/>
        <p:txBody>
          <a:bodyPr/>
          <a:lstStyle/>
          <a:p>
            <a:r>
              <a:rPr lang="en-US" altLang="zh-CN" dirty="0"/>
              <a:t>HAUT</a:t>
            </a:r>
            <a:endParaRPr lang="zh-CN" altLang="en-US" dirty="0"/>
          </a:p>
        </p:txBody>
      </p:sp>
    </p:spTree>
    <p:extLst>
      <p:ext uri="{BB962C8B-B14F-4D97-AF65-F5344CB8AC3E}">
        <p14:creationId xmlns:p14="http://schemas.microsoft.com/office/powerpoint/2010/main" val="166601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4D2C1E2-4055-41C3-AE6A-EE89A552C2A2}"/>
              </a:ext>
            </a:extLst>
          </p:cNvPr>
          <p:cNvSpPr>
            <a:spLocks noGrp="1"/>
          </p:cNvSpPr>
          <p:nvPr>
            <p:ph type="body" sz="quarter" idx="11"/>
          </p:nvPr>
        </p:nvSpPr>
        <p:spPr/>
        <p:txBody>
          <a:bodyPr/>
          <a:lstStyle/>
          <a:p>
            <a:r>
              <a:rPr lang="en-US" altLang="zh-CN" dirty="0"/>
              <a:t>UI </a:t>
            </a:r>
            <a:r>
              <a:rPr lang="zh-CN" altLang="en-US" dirty="0"/>
              <a:t>测试报告</a:t>
            </a:r>
          </a:p>
        </p:txBody>
      </p:sp>
      <p:sp>
        <p:nvSpPr>
          <p:cNvPr id="3" name="文本占位符 2">
            <a:extLst>
              <a:ext uri="{FF2B5EF4-FFF2-40B4-BE49-F238E27FC236}">
                <a16:creationId xmlns:a16="http://schemas.microsoft.com/office/drawing/2014/main" id="{F9792A50-E4B6-44EB-9A70-9EBA364C2FD0}"/>
              </a:ext>
            </a:extLst>
          </p:cNvPr>
          <p:cNvSpPr>
            <a:spLocks noGrp="1"/>
          </p:cNvSpPr>
          <p:nvPr>
            <p:ph type="body" sz="quarter" idx="12"/>
          </p:nvPr>
        </p:nvSpPr>
        <p:spPr>
          <a:xfrm>
            <a:off x="685179" y="1765683"/>
            <a:ext cx="2178671" cy="391747"/>
          </a:xfrm>
        </p:spPr>
        <p:txBody>
          <a:bodyPr/>
          <a:lstStyle/>
          <a:p>
            <a:r>
              <a:rPr lang="zh-CN" altLang="en-US" sz="1600" dirty="0"/>
              <a:t>基于 </a:t>
            </a:r>
            <a:r>
              <a:rPr lang="en-US" altLang="zh-CN" sz="1600" dirty="0"/>
              <a:t>Selenium </a:t>
            </a:r>
            <a:r>
              <a:rPr lang="zh-CN" altLang="en-US" sz="1600" dirty="0"/>
              <a:t>框架</a:t>
            </a:r>
          </a:p>
        </p:txBody>
      </p:sp>
      <p:sp>
        <p:nvSpPr>
          <p:cNvPr id="4" name="文本占位符 3">
            <a:extLst>
              <a:ext uri="{FF2B5EF4-FFF2-40B4-BE49-F238E27FC236}">
                <a16:creationId xmlns:a16="http://schemas.microsoft.com/office/drawing/2014/main" id="{7B3C8285-79E9-4D1E-BAB6-0E579B547117}"/>
              </a:ext>
            </a:extLst>
          </p:cNvPr>
          <p:cNvSpPr>
            <a:spLocks noGrp="1"/>
          </p:cNvSpPr>
          <p:nvPr>
            <p:ph type="body" sz="quarter" idx="13"/>
          </p:nvPr>
        </p:nvSpPr>
        <p:spPr>
          <a:xfrm>
            <a:off x="574364" y="2179573"/>
            <a:ext cx="2400300" cy="391747"/>
          </a:xfrm>
        </p:spPr>
        <p:txBody>
          <a:bodyPr/>
          <a:lstStyle/>
          <a:p>
            <a:r>
              <a:rPr lang="en-US" altLang="zh-CN" sz="1400" dirty="0"/>
              <a:t>Powered by Selenium</a:t>
            </a:r>
            <a:endParaRPr lang="zh-CN" altLang="en-US" sz="1400" dirty="0"/>
          </a:p>
        </p:txBody>
      </p:sp>
      <p:sp>
        <p:nvSpPr>
          <p:cNvPr id="5" name="文本占位符 4">
            <a:extLst>
              <a:ext uri="{FF2B5EF4-FFF2-40B4-BE49-F238E27FC236}">
                <a16:creationId xmlns:a16="http://schemas.microsoft.com/office/drawing/2014/main" id="{6B467607-A065-4F91-8897-1A9535533C6B}"/>
              </a:ext>
            </a:extLst>
          </p:cNvPr>
          <p:cNvSpPr>
            <a:spLocks noGrp="1"/>
          </p:cNvSpPr>
          <p:nvPr>
            <p:ph type="body" sz="quarter" idx="14"/>
          </p:nvPr>
        </p:nvSpPr>
        <p:spPr/>
        <p:txBody>
          <a:bodyPr/>
          <a:lstStyle/>
          <a:p>
            <a:pPr algn="ctr"/>
            <a:r>
              <a:rPr lang="zh-CN" altLang="en-US" dirty="0"/>
              <a:t>测试系统</a:t>
            </a:r>
            <a:endParaRPr lang="en-US" altLang="zh-CN" dirty="0"/>
          </a:p>
          <a:p>
            <a:pPr algn="ctr"/>
            <a:r>
              <a:rPr lang="en-US" altLang="zh-CN" dirty="0">
                <a:effectLst>
                  <a:outerShdw blurRad="38100" dist="38100" dir="2700000" algn="tl">
                    <a:srgbClr val="000000">
                      <a:alpha val="43137"/>
                    </a:srgbClr>
                  </a:outerShdw>
                </a:effectLst>
              </a:rPr>
              <a:t>Rhine Assistant </a:t>
            </a:r>
            <a:r>
              <a:rPr lang="zh-CN" altLang="en-US" dirty="0">
                <a:effectLst>
                  <a:outerShdw blurRad="38100" dist="38100" dir="2700000" algn="tl">
                    <a:srgbClr val="000000">
                      <a:alpha val="43137"/>
                    </a:srgbClr>
                  </a:outerShdw>
                </a:effectLst>
              </a:rPr>
              <a:t>控制台</a:t>
            </a:r>
            <a:endParaRPr lang="en-US" altLang="zh-CN" dirty="0">
              <a:effectLst>
                <a:outerShdw blurRad="38100" dist="38100" dir="2700000" algn="tl">
                  <a:srgbClr val="000000">
                    <a:alpha val="43137"/>
                  </a:srgbClr>
                </a:outerShdw>
              </a:effectLst>
            </a:endParaRPr>
          </a:p>
          <a:p>
            <a:pPr algn="ctr"/>
            <a:endParaRPr lang="en-US" altLang="zh-CN" dirty="0"/>
          </a:p>
          <a:p>
            <a:pPr algn="ctr"/>
            <a:r>
              <a:rPr lang="zh-CN" altLang="en-US" dirty="0"/>
              <a:t>测试目标</a:t>
            </a:r>
            <a:endParaRPr lang="en-US" altLang="zh-CN" dirty="0"/>
          </a:p>
          <a:p>
            <a:pPr algn="ctr"/>
            <a:r>
              <a:rPr lang="zh-CN" altLang="en-US" dirty="0">
                <a:effectLst>
                  <a:outerShdw blurRad="38100" dist="38100" dir="2700000" algn="tl">
                    <a:srgbClr val="000000">
                      <a:alpha val="43137"/>
                    </a:srgbClr>
                  </a:outerShdw>
                </a:effectLst>
              </a:rPr>
              <a:t>确保用户界面正常运行</a:t>
            </a:r>
            <a:endParaRPr lang="en-US" altLang="zh-CN" dirty="0">
              <a:effectLst>
                <a:outerShdw blurRad="38100" dist="38100" dir="2700000" algn="tl">
                  <a:srgbClr val="000000">
                    <a:alpha val="43137"/>
                  </a:srgbClr>
                </a:outerShdw>
              </a:effectLst>
            </a:endParaRPr>
          </a:p>
          <a:p>
            <a:pPr algn="ctr"/>
            <a:r>
              <a:rPr lang="zh-CN" altLang="en-US" dirty="0">
                <a:effectLst>
                  <a:outerShdw blurRad="38100" dist="38100" dir="2700000" algn="tl">
                    <a:srgbClr val="000000">
                      <a:alpha val="43137"/>
                    </a:srgbClr>
                  </a:outerShdw>
                </a:effectLst>
              </a:rPr>
              <a:t>发现并反馈或修复问题</a:t>
            </a:r>
            <a:endParaRPr lang="en-US" altLang="zh-CN" dirty="0">
              <a:effectLst>
                <a:outerShdw blurRad="38100" dist="38100" dir="2700000" algn="tl">
                  <a:srgbClr val="000000">
                    <a:alpha val="43137"/>
                  </a:srgbClr>
                </a:outerShdw>
              </a:effectLst>
            </a:endParaRPr>
          </a:p>
          <a:p>
            <a:pPr algn="ctr"/>
            <a:r>
              <a:rPr lang="zh-CN" altLang="en-US" dirty="0">
                <a:effectLst>
                  <a:outerShdw blurRad="38100" dist="38100" dir="2700000" algn="tl">
                    <a:srgbClr val="000000">
                      <a:alpha val="43137"/>
                    </a:srgbClr>
                  </a:outerShdw>
                </a:effectLst>
              </a:rPr>
              <a:t>确保交互过程的稳定性</a:t>
            </a:r>
            <a:endParaRPr lang="en-US" altLang="zh-CN" dirty="0">
              <a:effectLst>
                <a:outerShdw blurRad="38100" dist="38100" dir="2700000" algn="tl">
                  <a:srgbClr val="000000">
                    <a:alpha val="43137"/>
                  </a:srgbClr>
                </a:outerShdw>
              </a:effectLst>
            </a:endParaRPr>
          </a:p>
          <a:p>
            <a:pPr algn="ctr"/>
            <a:endParaRPr lang="en-US" altLang="zh-CN" dirty="0"/>
          </a:p>
          <a:p>
            <a:pPr algn="ctr"/>
            <a:r>
              <a:rPr lang="zh-CN" altLang="en-US" dirty="0"/>
              <a:t>测试用例：</a:t>
            </a:r>
            <a:r>
              <a:rPr lang="en-US" altLang="zh-CN" dirty="0"/>
              <a:t>5</a:t>
            </a:r>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6" name="文本占位符 5">
            <a:extLst>
              <a:ext uri="{FF2B5EF4-FFF2-40B4-BE49-F238E27FC236}">
                <a16:creationId xmlns:a16="http://schemas.microsoft.com/office/drawing/2014/main" id="{41E06A9D-3FAD-42B3-979A-FF4BB41648F7}"/>
              </a:ext>
            </a:extLst>
          </p:cNvPr>
          <p:cNvSpPr>
            <a:spLocks noGrp="1"/>
          </p:cNvSpPr>
          <p:nvPr>
            <p:ph type="body" sz="quarter" idx="15"/>
          </p:nvPr>
        </p:nvSpPr>
        <p:spPr>
          <a:xfrm>
            <a:off x="3834553" y="639407"/>
            <a:ext cx="2261447" cy="461665"/>
          </a:xfrm>
        </p:spPr>
        <p:txBody>
          <a:bodyPr/>
          <a:lstStyle/>
          <a:p>
            <a:r>
              <a:rPr lang="zh-CN" altLang="en-US" sz="2400" dirty="0">
                <a:effectLst>
                  <a:outerShdw blurRad="38100" dist="38100" dir="2700000" algn="tl">
                    <a:srgbClr val="000000">
                      <a:alpha val="43137"/>
                    </a:srgbClr>
                  </a:outerShdw>
                </a:effectLst>
              </a:rPr>
              <a:t>用户登录测试</a:t>
            </a:r>
          </a:p>
        </p:txBody>
      </p:sp>
      <p:sp>
        <p:nvSpPr>
          <p:cNvPr id="7" name="文本占位符 6">
            <a:extLst>
              <a:ext uri="{FF2B5EF4-FFF2-40B4-BE49-F238E27FC236}">
                <a16:creationId xmlns:a16="http://schemas.microsoft.com/office/drawing/2014/main" id="{6C921B1D-BE5B-4ED6-B849-36F49C1E95A2}"/>
              </a:ext>
            </a:extLst>
          </p:cNvPr>
          <p:cNvSpPr>
            <a:spLocks noGrp="1"/>
          </p:cNvSpPr>
          <p:nvPr>
            <p:ph type="body" sz="quarter" idx="16"/>
          </p:nvPr>
        </p:nvSpPr>
        <p:spPr>
          <a:xfrm>
            <a:off x="3794111" y="1970156"/>
            <a:ext cx="5101618" cy="391747"/>
          </a:xfrm>
        </p:spPr>
        <p:txBody>
          <a:bodyPr/>
          <a:lstStyle/>
          <a:p>
            <a:r>
              <a:rPr lang="zh-CN" altLang="en-US" sz="2400" dirty="0">
                <a:effectLst>
                  <a:outerShdw blurRad="38100" dist="38100" dir="2700000" algn="tl">
                    <a:srgbClr val="000000">
                      <a:alpha val="43137"/>
                    </a:srgbClr>
                  </a:outerShdw>
                </a:effectLst>
              </a:rPr>
              <a:t>用户信息读取测试</a:t>
            </a:r>
          </a:p>
        </p:txBody>
      </p:sp>
      <p:sp>
        <p:nvSpPr>
          <p:cNvPr id="8" name="文本占位符 7">
            <a:extLst>
              <a:ext uri="{FF2B5EF4-FFF2-40B4-BE49-F238E27FC236}">
                <a16:creationId xmlns:a16="http://schemas.microsoft.com/office/drawing/2014/main" id="{7351A9D0-8961-4361-8D34-71038B3EBD2D}"/>
              </a:ext>
            </a:extLst>
          </p:cNvPr>
          <p:cNvSpPr>
            <a:spLocks noGrp="1"/>
          </p:cNvSpPr>
          <p:nvPr>
            <p:ph type="body" sz="quarter" idx="17"/>
          </p:nvPr>
        </p:nvSpPr>
        <p:spPr>
          <a:xfrm>
            <a:off x="3766820" y="3233126"/>
            <a:ext cx="5101618" cy="391747"/>
          </a:xfrm>
        </p:spPr>
        <p:txBody>
          <a:bodyPr/>
          <a:lstStyle/>
          <a:p>
            <a:r>
              <a:rPr lang="zh-CN" altLang="en-US" sz="2400" dirty="0">
                <a:effectLst>
                  <a:outerShdw blurRad="38100" dist="38100" dir="2700000" algn="tl">
                    <a:srgbClr val="000000">
                      <a:alpha val="43137"/>
                    </a:srgbClr>
                  </a:outerShdw>
                </a:effectLst>
              </a:rPr>
              <a:t>用户业务逻辑测试</a:t>
            </a:r>
          </a:p>
        </p:txBody>
      </p:sp>
      <p:sp>
        <p:nvSpPr>
          <p:cNvPr id="9" name="文本占位符 8">
            <a:extLst>
              <a:ext uri="{FF2B5EF4-FFF2-40B4-BE49-F238E27FC236}">
                <a16:creationId xmlns:a16="http://schemas.microsoft.com/office/drawing/2014/main" id="{93D882DB-3859-4445-9BB7-2231607F23FA}"/>
              </a:ext>
            </a:extLst>
          </p:cNvPr>
          <p:cNvSpPr>
            <a:spLocks noGrp="1"/>
          </p:cNvSpPr>
          <p:nvPr>
            <p:ph type="body" sz="quarter" idx="18"/>
          </p:nvPr>
        </p:nvSpPr>
        <p:spPr>
          <a:xfrm>
            <a:off x="3794111" y="4546662"/>
            <a:ext cx="5101618" cy="391748"/>
          </a:xfrm>
        </p:spPr>
        <p:txBody>
          <a:bodyPr/>
          <a:lstStyle/>
          <a:p>
            <a:r>
              <a:rPr lang="zh-CN" altLang="en-US" sz="2400" dirty="0">
                <a:effectLst>
                  <a:outerShdw blurRad="38100" dist="38100" dir="2700000" algn="tl">
                    <a:srgbClr val="000000">
                      <a:alpha val="43137"/>
                    </a:srgbClr>
                  </a:outerShdw>
                </a:effectLst>
              </a:rPr>
              <a:t>网页活动修改测试</a:t>
            </a:r>
          </a:p>
        </p:txBody>
      </p:sp>
      <p:sp>
        <p:nvSpPr>
          <p:cNvPr id="10" name="文本占位符 9">
            <a:extLst>
              <a:ext uri="{FF2B5EF4-FFF2-40B4-BE49-F238E27FC236}">
                <a16:creationId xmlns:a16="http://schemas.microsoft.com/office/drawing/2014/main" id="{0283FFAF-7243-4556-9A42-380EAC2804B2}"/>
              </a:ext>
            </a:extLst>
          </p:cNvPr>
          <p:cNvSpPr>
            <a:spLocks noGrp="1"/>
          </p:cNvSpPr>
          <p:nvPr>
            <p:ph type="body" sz="quarter" idx="19"/>
          </p:nvPr>
        </p:nvSpPr>
        <p:spPr>
          <a:xfrm>
            <a:off x="3766820" y="5860200"/>
            <a:ext cx="5101618" cy="391748"/>
          </a:xfrm>
        </p:spPr>
        <p:txBody>
          <a:bodyPr/>
          <a:lstStyle/>
          <a:p>
            <a:r>
              <a:rPr lang="zh-CN" altLang="en-US" sz="2400" dirty="0">
                <a:effectLst>
                  <a:outerShdw blurRad="38100" dist="38100" dir="2700000" algn="tl">
                    <a:srgbClr val="000000">
                      <a:alpha val="43137"/>
                    </a:srgbClr>
                  </a:outerShdw>
                </a:effectLst>
              </a:rPr>
              <a:t>管理员添加测试</a:t>
            </a:r>
          </a:p>
        </p:txBody>
      </p:sp>
      <p:sp>
        <p:nvSpPr>
          <p:cNvPr id="16" name="矩形 15">
            <a:extLst>
              <a:ext uri="{FF2B5EF4-FFF2-40B4-BE49-F238E27FC236}">
                <a16:creationId xmlns:a16="http://schemas.microsoft.com/office/drawing/2014/main" id="{3FDFFCC2-88B2-7A4D-F388-69CDF64CA19A}"/>
              </a:ext>
            </a:extLst>
          </p:cNvPr>
          <p:cNvSpPr/>
          <p:nvPr/>
        </p:nvSpPr>
        <p:spPr>
          <a:xfrm>
            <a:off x="9134904" y="621267"/>
            <a:ext cx="80021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等线" panose="020F0502020204030204"/>
                <a:ea typeface="等线" panose="02010600030101010101" pitchFamily="2" charset="-122"/>
                <a:cs typeface="+mn-cs"/>
              </a:rPr>
              <a:t>通过</a:t>
            </a:r>
          </a:p>
        </p:txBody>
      </p:sp>
      <p:sp>
        <p:nvSpPr>
          <p:cNvPr id="17" name="矩形 16">
            <a:extLst>
              <a:ext uri="{FF2B5EF4-FFF2-40B4-BE49-F238E27FC236}">
                <a16:creationId xmlns:a16="http://schemas.microsoft.com/office/drawing/2014/main" id="{FE8AD150-9D94-B377-E37C-53CA2C31C413}"/>
              </a:ext>
            </a:extLst>
          </p:cNvPr>
          <p:cNvSpPr/>
          <p:nvPr/>
        </p:nvSpPr>
        <p:spPr>
          <a:xfrm>
            <a:off x="9134904" y="1932102"/>
            <a:ext cx="80021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等线" panose="020F0502020204030204"/>
                <a:ea typeface="等线" panose="02010600030101010101" pitchFamily="2" charset="-122"/>
                <a:cs typeface="+mn-cs"/>
              </a:rPr>
              <a:t>通过</a:t>
            </a:r>
          </a:p>
        </p:txBody>
      </p:sp>
      <p:sp>
        <p:nvSpPr>
          <p:cNvPr id="18" name="矩形 17">
            <a:extLst>
              <a:ext uri="{FF2B5EF4-FFF2-40B4-BE49-F238E27FC236}">
                <a16:creationId xmlns:a16="http://schemas.microsoft.com/office/drawing/2014/main" id="{BF0DDCEE-581E-B6E9-F069-9D85767C978E}"/>
              </a:ext>
            </a:extLst>
          </p:cNvPr>
          <p:cNvSpPr/>
          <p:nvPr/>
        </p:nvSpPr>
        <p:spPr>
          <a:xfrm>
            <a:off x="9134903" y="3242937"/>
            <a:ext cx="80021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等线" panose="020F0502020204030204"/>
                <a:ea typeface="等线" panose="02010600030101010101" pitchFamily="2" charset="-122"/>
                <a:cs typeface="+mn-cs"/>
              </a:rPr>
              <a:t>通过</a:t>
            </a:r>
          </a:p>
        </p:txBody>
      </p:sp>
      <p:sp>
        <p:nvSpPr>
          <p:cNvPr id="19" name="矩形 18">
            <a:extLst>
              <a:ext uri="{FF2B5EF4-FFF2-40B4-BE49-F238E27FC236}">
                <a16:creationId xmlns:a16="http://schemas.microsoft.com/office/drawing/2014/main" id="{39E04C38-1C01-A0FB-F025-B84D11513370}"/>
              </a:ext>
            </a:extLst>
          </p:cNvPr>
          <p:cNvSpPr/>
          <p:nvPr/>
        </p:nvSpPr>
        <p:spPr>
          <a:xfrm>
            <a:off x="9134906" y="4528569"/>
            <a:ext cx="80021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等线" panose="020F0502020204030204"/>
                <a:ea typeface="等线" panose="02010600030101010101" pitchFamily="2" charset="-122"/>
                <a:cs typeface="+mn-cs"/>
              </a:rPr>
              <a:t>通过</a:t>
            </a:r>
          </a:p>
        </p:txBody>
      </p:sp>
      <p:sp>
        <p:nvSpPr>
          <p:cNvPr id="20" name="矩形 19">
            <a:extLst>
              <a:ext uri="{FF2B5EF4-FFF2-40B4-BE49-F238E27FC236}">
                <a16:creationId xmlns:a16="http://schemas.microsoft.com/office/drawing/2014/main" id="{47CE8708-6384-78F6-5B1E-05EE03A2C049}"/>
              </a:ext>
            </a:extLst>
          </p:cNvPr>
          <p:cNvSpPr/>
          <p:nvPr/>
        </p:nvSpPr>
        <p:spPr>
          <a:xfrm>
            <a:off x="9134903" y="5864607"/>
            <a:ext cx="80021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等线" panose="020F0502020204030204"/>
                <a:ea typeface="等线" panose="02010600030101010101" pitchFamily="2" charset="-122"/>
                <a:cs typeface="+mn-cs"/>
              </a:rPr>
              <a:t>通过</a:t>
            </a:r>
          </a:p>
        </p:txBody>
      </p:sp>
      <p:pic>
        <p:nvPicPr>
          <p:cNvPr id="1026" name="图片 1">
            <a:extLst>
              <a:ext uri="{FF2B5EF4-FFF2-40B4-BE49-F238E27FC236}">
                <a16:creationId xmlns:a16="http://schemas.microsoft.com/office/drawing/2014/main" id="{17D26080-0C7C-39A1-E626-6AE2E1445A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766" y="352459"/>
            <a:ext cx="2624137"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F40F7AA7-CF16-D113-8051-6D81094956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674" y="1587106"/>
            <a:ext cx="264795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图片 1">
            <a:extLst>
              <a:ext uri="{FF2B5EF4-FFF2-40B4-BE49-F238E27FC236}">
                <a16:creationId xmlns:a16="http://schemas.microsoft.com/office/drawing/2014/main" id="{4B2956C1-EF1C-D572-FF04-599AD677B4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147"/>
          <a:stretch/>
        </p:blipFill>
        <p:spPr bwMode="auto">
          <a:xfrm>
            <a:off x="6486953" y="3016139"/>
            <a:ext cx="26479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
            <a:extLst>
              <a:ext uri="{FF2B5EF4-FFF2-40B4-BE49-F238E27FC236}">
                <a16:creationId xmlns:a16="http://schemas.microsoft.com/office/drawing/2014/main" id="{113054A5-6634-3E5F-C729-7AE526C8F9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1074"/>
          <a:stretch/>
        </p:blipFill>
        <p:spPr bwMode="auto">
          <a:xfrm>
            <a:off x="6229778" y="5585123"/>
            <a:ext cx="2905125"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1">
            <a:extLst>
              <a:ext uri="{FF2B5EF4-FFF2-40B4-BE49-F238E27FC236}">
                <a16:creationId xmlns:a16="http://schemas.microsoft.com/office/drawing/2014/main" id="{1B807A1A-6249-3BB3-7ECE-C357C8F6EC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0180"/>
          <a:stretch/>
        </p:blipFill>
        <p:spPr bwMode="auto">
          <a:xfrm>
            <a:off x="6485674" y="4318727"/>
            <a:ext cx="2647950"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a:extLst>
              <a:ext uri="{FF2B5EF4-FFF2-40B4-BE49-F238E27FC236}">
                <a16:creationId xmlns:a16="http://schemas.microsoft.com/office/drawing/2014/main" id="{0F5621E9-E267-3EC8-C471-CDBD73DB7A50}"/>
              </a:ext>
            </a:extLst>
          </p:cNvPr>
          <p:cNvSpPr/>
          <p:nvPr/>
        </p:nvSpPr>
        <p:spPr>
          <a:xfrm>
            <a:off x="10126688" y="408574"/>
            <a:ext cx="716863"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2" name="矩形 21">
            <a:extLst>
              <a:ext uri="{FF2B5EF4-FFF2-40B4-BE49-F238E27FC236}">
                <a16:creationId xmlns:a16="http://schemas.microsoft.com/office/drawing/2014/main" id="{289D35CE-3F11-1BEB-6AB4-3616929038D9}"/>
              </a:ext>
            </a:extLst>
          </p:cNvPr>
          <p:cNvSpPr/>
          <p:nvPr/>
        </p:nvSpPr>
        <p:spPr>
          <a:xfrm>
            <a:off x="10126688" y="1695765"/>
            <a:ext cx="716863"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3" name="矩形 22">
            <a:extLst>
              <a:ext uri="{FF2B5EF4-FFF2-40B4-BE49-F238E27FC236}">
                <a16:creationId xmlns:a16="http://schemas.microsoft.com/office/drawing/2014/main" id="{E73BCB4A-2074-0D75-C312-3D3FC9D57F19}"/>
              </a:ext>
            </a:extLst>
          </p:cNvPr>
          <p:cNvSpPr/>
          <p:nvPr/>
        </p:nvSpPr>
        <p:spPr>
          <a:xfrm>
            <a:off x="10126688" y="3035486"/>
            <a:ext cx="716863"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4" name="矩形 23">
            <a:extLst>
              <a:ext uri="{FF2B5EF4-FFF2-40B4-BE49-F238E27FC236}">
                <a16:creationId xmlns:a16="http://schemas.microsoft.com/office/drawing/2014/main" id="{EB925B92-C7AE-10B3-1BBD-9CB93A10A97B}"/>
              </a:ext>
            </a:extLst>
          </p:cNvPr>
          <p:cNvSpPr/>
          <p:nvPr/>
        </p:nvSpPr>
        <p:spPr>
          <a:xfrm>
            <a:off x="10126688" y="4297736"/>
            <a:ext cx="716863"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5" name="矩形 24">
            <a:extLst>
              <a:ext uri="{FF2B5EF4-FFF2-40B4-BE49-F238E27FC236}">
                <a16:creationId xmlns:a16="http://schemas.microsoft.com/office/drawing/2014/main" id="{F816F62C-7C46-418C-80CB-1050F388F039}"/>
              </a:ext>
            </a:extLst>
          </p:cNvPr>
          <p:cNvSpPr/>
          <p:nvPr/>
        </p:nvSpPr>
        <p:spPr>
          <a:xfrm>
            <a:off x="10126688" y="5632251"/>
            <a:ext cx="716863"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39330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2" presetClass="entr" presetSubtype="4"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 calcmode="lin" valueType="num">
                                      <p:cBhvr additive="base">
                                        <p:cTn id="22" dur="500" fill="hold"/>
                                        <p:tgtEl>
                                          <p:spTgt spid="1026"/>
                                        </p:tgtEl>
                                        <p:attrNameLst>
                                          <p:attrName>ppt_x</p:attrName>
                                        </p:attrNameLst>
                                      </p:cBhvr>
                                      <p:tavLst>
                                        <p:tav tm="0">
                                          <p:val>
                                            <p:strVal val="#ppt_x"/>
                                          </p:val>
                                        </p:tav>
                                        <p:tav tm="100000">
                                          <p:val>
                                            <p:strVal val="#ppt_x"/>
                                          </p:val>
                                        </p:tav>
                                      </p:tavLst>
                                    </p:anim>
                                    <p:anim calcmode="lin" valueType="num">
                                      <p:cBhvr additive="base">
                                        <p:cTn id="23" dur="500" fill="hold"/>
                                        <p:tgtEl>
                                          <p:spTgt spid="102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027"/>
                                        </p:tgtEl>
                                        <p:attrNameLst>
                                          <p:attrName>style.visibility</p:attrName>
                                        </p:attrNameLst>
                                      </p:cBhvr>
                                      <p:to>
                                        <p:strVal val="visible"/>
                                      </p:to>
                                    </p:set>
                                    <p:anim calcmode="lin" valueType="num">
                                      <p:cBhvr additive="base">
                                        <p:cTn id="26" dur="500" fill="hold"/>
                                        <p:tgtEl>
                                          <p:spTgt spid="1027"/>
                                        </p:tgtEl>
                                        <p:attrNameLst>
                                          <p:attrName>ppt_x</p:attrName>
                                        </p:attrNameLst>
                                      </p:cBhvr>
                                      <p:tavLst>
                                        <p:tav tm="0">
                                          <p:val>
                                            <p:strVal val="#ppt_x"/>
                                          </p:val>
                                        </p:tav>
                                        <p:tav tm="100000">
                                          <p:val>
                                            <p:strVal val="#ppt_x"/>
                                          </p:val>
                                        </p:tav>
                                      </p:tavLst>
                                    </p:anim>
                                    <p:anim calcmode="lin" valueType="num">
                                      <p:cBhvr additive="base">
                                        <p:cTn id="27" dur="500" fill="hold"/>
                                        <p:tgtEl>
                                          <p:spTgt spid="102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28"/>
                                        </p:tgtEl>
                                        <p:attrNameLst>
                                          <p:attrName>style.visibility</p:attrName>
                                        </p:attrNameLst>
                                      </p:cBhvr>
                                      <p:to>
                                        <p:strVal val="visible"/>
                                      </p:to>
                                    </p:set>
                                    <p:anim calcmode="lin" valueType="num">
                                      <p:cBhvr additive="base">
                                        <p:cTn id="30" dur="500" fill="hold"/>
                                        <p:tgtEl>
                                          <p:spTgt spid="1028"/>
                                        </p:tgtEl>
                                        <p:attrNameLst>
                                          <p:attrName>ppt_x</p:attrName>
                                        </p:attrNameLst>
                                      </p:cBhvr>
                                      <p:tavLst>
                                        <p:tav tm="0">
                                          <p:val>
                                            <p:strVal val="#ppt_x"/>
                                          </p:val>
                                        </p:tav>
                                        <p:tav tm="100000">
                                          <p:val>
                                            <p:strVal val="#ppt_x"/>
                                          </p:val>
                                        </p:tav>
                                      </p:tavLst>
                                    </p:anim>
                                    <p:anim calcmode="lin" valueType="num">
                                      <p:cBhvr additive="base">
                                        <p:cTn id="31" dur="500" fill="hold"/>
                                        <p:tgtEl>
                                          <p:spTgt spid="1028"/>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030"/>
                                        </p:tgtEl>
                                        <p:attrNameLst>
                                          <p:attrName>style.visibility</p:attrName>
                                        </p:attrNameLst>
                                      </p:cBhvr>
                                      <p:to>
                                        <p:strVal val="visible"/>
                                      </p:to>
                                    </p:set>
                                    <p:anim calcmode="lin" valueType="num">
                                      <p:cBhvr additive="base">
                                        <p:cTn id="34" dur="500" fill="hold"/>
                                        <p:tgtEl>
                                          <p:spTgt spid="1030"/>
                                        </p:tgtEl>
                                        <p:attrNameLst>
                                          <p:attrName>ppt_x</p:attrName>
                                        </p:attrNameLst>
                                      </p:cBhvr>
                                      <p:tavLst>
                                        <p:tav tm="0">
                                          <p:val>
                                            <p:strVal val="#ppt_x"/>
                                          </p:val>
                                        </p:tav>
                                        <p:tav tm="100000">
                                          <p:val>
                                            <p:strVal val="#ppt_x"/>
                                          </p:val>
                                        </p:tav>
                                      </p:tavLst>
                                    </p:anim>
                                    <p:anim calcmode="lin" valueType="num">
                                      <p:cBhvr additive="base">
                                        <p:cTn id="35" dur="500" fill="hold"/>
                                        <p:tgtEl>
                                          <p:spTgt spid="103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029"/>
                                        </p:tgtEl>
                                        <p:attrNameLst>
                                          <p:attrName>style.visibility</p:attrName>
                                        </p:attrNameLst>
                                      </p:cBhvr>
                                      <p:to>
                                        <p:strVal val="visible"/>
                                      </p:to>
                                    </p:set>
                                    <p:anim calcmode="lin" valueType="num">
                                      <p:cBhvr additive="base">
                                        <p:cTn id="38" dur="500" fill="hold"/>
                                        <p:tgtEl>
                                          <p:spTgt spid="1029"/>
                                        </p:tgtEl>
                                        <p:attrNameLst>
                                          <p:attrName>ppt_x</p:attrName>
                                        </p:attrNameLst>
                                      </p:cBhvr>
                                      <p:tavLst>
                                        <p:tav tm="0">
                                          <p:val>
                                            <p:strVal val="#ppt_x"/>
                                          </p:val>
                                        </p:tav>
                                        <p:tav tm="100000">
                                          <p:val>
                                            <p:strVal val="#ppt_x"/>
                                          </p:val>
                                        </p:tav>
                                      </p:tavLst>
                                    </p:anim>
                                    <p:anim calcmode="lin" valueType="num">
                                      <p:cBhvr additive="base">
                                        <p:cTn id="39" dur="500" fill="hold"/>
                                        <p:tgtEl>
                                          <p:spTgt spid="1029"/>
                                        </p:tgtEl>
                                        <p:attrNameLst>
                                          <p:attrName>ppt_y</p:attrName>
                                        </p:attrNameLst>
                                      </p:cBhvr>
                                      <p:tavLst>
                                        <p:tav tm="0">
                                          <p:val>
                                            <p:strVal val="1+#ppt_h/2"/>
                                          </p:val>
                                        </p:tav>
                                        <p:tav tm="100000">
                                          <p:val>
                                            <p:strVal val="#ppt_y"/>
                                          </p:val>
                                        </p:tav>
                                      </p:tavLst>
                                    </p:anim>
                                  </p:childTnLst>
                                </p:cTn>
                              </p:par>
                              <p:par>
                                <p:cTn id="40" presetID="49" presetClass="entr" presetSubtype="0" decel="10000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 calcmode="lin" valueType="num">
                                      <p:cBhvr>
                                        <p:cTn id="44" dur="500" fill="hold"/>
                                        <p:tgtEl>
                                          <p:spTgt spid="21"/>
                                        </p:tgtEl>
                                        <p:attrNameLst>
                                          <p:attrName>style.rotation</p:attrName>
                                        </p:attrNameLst>
                                      </p:cBhvr>
                                      <p:tavLst>
                                        <p:tav tm="0">
                                          <p:val>
                                            <p:fltVal val="360"/>
                                          </p:val>
                                        </p:tav>
                                        <p:tav tm="100000">
                                          <p:val>
                                            <p:fltVal val="0"/>
                                          </p:val>
                                        </p:tav>
                                      </p:tavLst>
                                    </p:anim>
                                    <p:animEffect transition="in" filter="fade">
                                      <p:cBhvr>
                                        <p:cTn id="45" dur="500"/>
                                        <p:tgtEl>
                                          <p:spTgt spid="21"/>
                                        </p:tgtEl>
                                      </p:cBhvr>
                                    </p:animEffect>
                                  </p:childTnLst>
                                </p:cTn>
                              </p:par>
                              <p:par>
                                <p:cTn id="46" presetID="49" presetClass="entr" presetSubtype="0" decel="10000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 calcmode="lin" valueType="num">
                                      <p:cBhvr>
                                        <p:cTn id="50" dur="500" fill="hold"/>
                                        <p:tgtEl>
                                          <p:spTgt spid="22"/>
                                        </p:tgtEl>
                                        <p:attrNameLst>
                                          <p:attrName>style.rotation</p:attrName>
                                        </p:attrNameLst>
                                      </p:cBhvr>
                                      <p:tavLst>
                                        <p:tav tm="0">
                                          <p:val>
                                            <p:fltVal val="360"/>
                                          </p:val>
                                        </p:tav>
                                        <p:tav tm="100000">
                                          <p:val>
                                            <p:fltVal val="0"/>
                                          </p:val>
                                        </p:tav>
                                      </p:tavLst>
                                    </p:anim>
                                    <p:animEffect transition="in" filter="fade">
                                      <p:cBhvr>
                                        <p:cTn id="51" dur="500"/>
                                        <p:tgtEl>
                                          <p:spTgt spid="22"/>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 calcmode="lin" valueType="num">
                                      <p:cBhvr>
                                        <p:cTn id="56" dur="500" fill="hold"/>
                                        <p:tgtEl>
                                          <p:spTgt spid="23"/>
                                        </p:tgtEl>
                                        <p:attrNameLst>
                                          <p:attrName>style.rotation</p:attrName>
                                        </p:attrNameLst>
                                      </p:cBhvr>
                                      <p:tavLst>
                                        <p:tav tm="0">
                                          <p:val>
                                            <p:fltVal val="360"/>
                                          </p:val>
                                        </p:tav>
                                        <p:tav tm="100000">
                                          <p:val>
                                            <p:fltVal val="0"/>
                                          </p:val>
                                        </p:tav>
                                      </p:tavLst>
                                    </p:anim>
                                    <p:animEffect transition="in" filter="fade">
                                      <p:cBhvr>
                                        <p:cTn id="57" dur="500"/>
                                        <p:tgtEl>
                                          <p:spTgt spid="23"/>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 calcmode="lin" valueType="num">
                                      <p:cBhvr>
                                        <p:cTn id="62" dur="500" fill="hold"/>
                                        <p:tgtEl>
                                          <p:spTgt spid="24"/>
                                        </p:tgtEl>
                                        <p:attrNameLst>
                                          <p:attrName>style.rotation</p:attrName>
                                        </p:attrNameLst>
                                      </p:cBhvr>
                                      <p:tavLst>
                                        <p:tav tm="0">
                                          <p:val>
                                            <p:fltVal val="360"/>
                                          </p:val>
                                        </p:tav>
                                        <p:tav tm="100000">
                                          <p:val>
                                            <p:fltVal val="0"/>
                                          </p:val>
                                        </p:tav>
                                      </p:tavLst>
                                    </p:anim>
                                    <p:animEffect transition="in" filter="fade">
                                      <p:cBhvr>
                                        <p:cTn id="63" dur="500"/>
                                        <p:tgtEl>
                                          <p:spTgt spid="24"/>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 calcmode="lin" valueType="num">
                                      <p:cBhvr>
                                        <p:cTn id="68" dur="500" fill="hold"/>
                                        <p:tgtEl>
                                          <p:spTgt spid="25"/>
                                        </p:tgtEl>
                                        <p:attrNameLst>
                                          <p:attrName>style.rotation</p:attrName>
                                        </p:attrNameLst>
                                      </p:cBhvr>
                                      <p:tavLst>
                                        <p:tav tm="0">
                                          <p:val>
                                            <p:fltVal val="360"/>
                                          </p:val>
                                        </p:tav>
                                        <p:tav tm="100000">
                                          <p:val>
                                            <p:fltVal val="0"/>
                                          </p:val>
                                        </p:tav>
                                      </p:tavLst>
                                    </p:anim>
                                    <p:animEffect transition="in" filter="fade">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4D2C1E2-4055-41C3-AE6A-EE89A552C2A2}"/>
              </a:ext>
            </a:extLst>
          </p:cNvPr>
          <p:cNvSpPr>
            <a:spLocks noGrp="1"/>
          </p:cNvSpPr>
          <p:nvPr>
            <p:ph type="body" sz="quarter" idx="11"/>
          </p:nvPr>
        </p:nvSpPr>
        <p:spPr/>
        <p:txBody>
          <a:bodyPr/>
          <a:lstStyle/>
          <a:p>
            <a:r>
              <a:rPr lang="en-US" altLang="zh-CN" dirty="0"/>
              <a:t>UI </a:t>
            </a:r>
            <a:r>
              <a:rPr lang="zh-CN" altLang="en-US" dirty="0"/>
              <a:t>测试报告</a:t>
            </a:r>
          </a:p>
        </p:txBody>
      </p:sp>
      <p:sp>
        <p:nvSpPr>
          <p:cNvPr id="3" name="文本占位符 2">
            <a:extLst>
              <a:ext uri="{FF2B5EF4-FFF2-40B4-BE49-F238E27FC236}">
                <a16:creationId xmlns:a16="http://schemas.microsoft.com/office/drawing/2014/main" id="{F9792A50-E4B6-44EB-9A70-9EBA364C2FD0}"/>
              </a:ext>
            </a:extLst>
          </p:cNvPr>
          <p:cNvSpPr>
            <a:spLocks noGrp="1"/>
          </p:cNvSpPr>
          <p:nvPr>
            <p:ph type="body" sz="quarter" idx="12"/>
          </p:nvPr>
        </p:nvSpPr>
        <p:spPr>
          <a:xfrm>
            <a:off x="685179" y="1765683"/>
            <a:ext cx="2178671" cy="391747"/>
          </a:xfrm>
        </p:spPr>
        <p:txBody>
          <a:bodyPr/>
          <a:lstStyle/>
          <a:p>
            <a:r>
              <a:rPr lang="zh-CN" altLang="en-US" sz="1600" dirty="0"/>
              <a:t>基于 </a:t>
            </a:r>
            <a:r>
              <a:rPr lang="en-US" altLang="zh-CN" sz="1600" dirty="0"/>
              <a:t>Selenium </a:t>
            </a:r>
            <a:r>
              <a:rPr lang="zh-CN" altLang="en-US" sz="1600" dirty="0"/>
              <a:t>框架</a:t>
            </a:r>
          </a:p>
        </p:txBody>
      </p:sp>
      <p:sp>
        <p:nvSpPr>
          <p:cNvPr id="4" name="文本占位符 3">
            <a:extLst>
              <a:ext uri="{FF2B5EF4-FFF2-40B4-BE49-F238E27FC236}">
                <a16:creationId xmlns:a16="http://schemas.microsoft.com/office/drawing/2014/main" id="{7B3C8285-79E9-4D1E-BAB6-0E579B547117}"/>
              </a:ext>
            </a:extLst>
          </p:cNvPr>
          <p:cNvSpPr>
            <a:spLocks noGrp="1"/>
          </p:cNvSpPr>
          <p:nvPr>
            <p:ph type="body" sz="quarter" idx="13"/>
          </p:nvPr>
        </p:nvSpPr>
        <p:spPr>
          <a:xfrm>
            <a:off x="685178" y="2177138"/>
            <a:ext cx="2178671" cy="282702"/>
          </a:xfrm>
        </p:spPr>
        <p:txBody>
          <a:bodyPr/>
          <a:lstStyle/>
          <a:p>
            <a:r>
              <a:rPr lang="en-US" altLang="zh-CN" sz="1400" dirty="0"/>
              <a:t>Powered by Selenium</a:t>
            </a:r>
            <a:endParaRPr lang="zh-CN" altLang="en-US" sz="1400" dirty="0"/>
          </a:p>
        </p:txBody>
      </p:sp>
      <p:sp>
        <p:nvSpPr>
          <p:cNvPr id="5" name="文本占位符 4">
            <a:extLst>
              <a:ext uri="{FF2B5EF4-FFF2-40B4-BE49-F238E27FC236}">
                <a16:creationId xmlns:a16="http://schemas.microsoft.com/office/drawing/2014/main" id="{6B467607-A065-4F91-8897-1A9535533C6B}"/>
              </a:ext>
            </a:extLst>
          </p:cNvPr>
          <p:cNvSpPr>
            <a:spLocks noGrp="1"/>
          </p:cNvSpPr>
          <p:nvPr>
            <p:ph type="body" sz="quarter" idx="14"/>
          </p:nvPr>
        </p:nvSpPr>
        <p:spPr/>
        <p:txBody>
          <a:bodyPr/>
          <a:lstStyle/>
          <a:p>
            <a:pPr algn="ctr"/>
            <a:r>
              <a:rPr lang="zh-CN" altLang="en-US" dirty="0"/>
              <a:t>测试系统</a:t>
            </a:r>
            <a:endParaRPr lang="en-US" altLang="zh-CN" dirty="0"/>
          </a:p>
          <a:p>
            <a:pPr algn="ctr"/>
            <a:r>
              <a:rPr lang="zh-CN" altLang="en-US" dirty="0">
                <a:effectLst>
                  <a:outerShdw blurRad="38100" dist="38100" dir="2700000" algn="tl">
                    <a:srgbClr val="000000">
                      <a:alpha val="43137"/>
                    </a:srgbClr>
                  </a:outerShdw>
                </a:effectLst>
              </a:rPr>
              <a:t>员工管理系统</a:t>
            </a:r>
            <a:endParaRPr lang="en-US" altLang="zh-CN" dirty="0">
              <a:effectLst>
                <a:outerShdw blurRad="38100" dist="38100" dir="2700000" algn="tl">
                  <a:srgbClr val="000000">
                    <a:alpha val="43137"/>
                  </a:srgbClr>
                </a:outerShdw>
              </a:effectLst>
            </a:endParaRPr>
          </a:p>
          <a:p>
            <a:pPr algn="ctr"/>
            <a:endParaRPr lang="en-US" altLang="zh-CN" dirty="0"/>
          </a:p>
          <a:p>
            <a:pPr algn="ctr"/>
            <a:r>
              <a:rPr lang="zh-CN" altLang="en-US" dirty="0"/>
              <a:t>测试目标</a:t>
            </a:r>
            <a:endParaRPr lang="en-US" altLang="zh-CN" dirty="0"/>
          </a:p>
          <a:p>
            <a:pPr algn="ctr"/>
            <a:r>
              <a:rPr lang="zh-CN" altLang="en-US" dirty="0">
                <a:effectLst>
                  <a:outerShdw blurRad="38100" dist="38100" dir="2700000" algn="tl">
                    <a:srgbClr val="000000">
                      <a:alpha val="43137"/>
                    </a:srgbClr>
                  </a:outerShdw>
                </a:effectLst>
              </a:rPr>
              <a:t>确保用户界面正常运行</a:t>
            </a:r>
            <a:endParaRPr lang="en-US" altLang="zh-CN" dirty="0">
              <a:effectLst>
                <a:outerShdw blurRad="38100" dist="38100" dir="2700000" algn="tl">
                  <a:srgbClr val="000000">
                    <a:alpha val="43137"/>
                  </a:srgbClr>
                </a:outerShdw>
              </a:effectLst>
            </a:endParaRPr>
          </a:p>
          <a:p>
            <a:pPr algn="ctr"/>
            <a:r>
              <a:rPr lang="zh-CN" altLang="en-US" dirty="0">
                <a:effectLst>
                  <a:outerShdw blurRad="38100" dist="38100" dir="2700000" algn="tl">
                    <a:srgbClr val="000000">
                      <a:alpha val="43137"/>
                    </a:srgbClr>
                  </a:outerShdw>
                </a:effectLst>
              </a:rPr>
              <a:t>发现并反馈或修复问题</a:t>
            </a:r>
            <a:endParaRPr lang="en-US" altLang="zh-CN" dirty="0">
              <a:effectLst>
                <a:outerShdw blurRad="38100" dist="38100" dir="2700000" algn="tl">
                  <a:srgbClr val="000000">
                    <a:alpha val="43137"/>
                  </a:srgbClr>
                </a:outerShdw>
              </a:effectLst>
            </a:endParaRPr>
          </a:p>
          <a:p>
            <a:pPr algn="ctr"/>
            <a:r>
              <a:rPr lang="zh-CN" altLang="en-US" dirty="0">
                <a:effectLst>
                  <a:outerShdw blurRad="38100" dist="38100" dir="2700000" algn="tl">
                    <a:srgbClr val="000000">
                      <a:alpha val="43137"/>
                    </a:srgbClr>
                  </a:outerShdw>
                </a:effectLst>
              </a:rPr>
              <a:t>确保交互过程的稳定性</a:t>
            </a:r>
            <a:endParaRPr lang="en-US" altLang="zh-CN" dirty="0">
              <a:effectLst>
                <a:outerShdw blurRad="38100" dist="38100" dir="2700000" algn="tl">
                  <a:srgbClr val="000000">
                    <a:alpha val="43137"/>
                  </a:srgbClr>
                </a:outerShdw>
              </a:effectLst>
            </a:endParaRPr>
          </a:p>
          <a:p>
            <a:pPr algn="ctr"/>
            <a:endParaRPr lang="en-US" altLang="zh-CN" dirty="0"/>
          </a:p>
          <a:p>
            <a:pPr algn="ctr"/>
            <a:r>
              <a:rPr lang="zh-CN" altLang="en-US" dirty="0"/>
              <a:t>测试用例：</a:t>
            </a:r>
            <a:r>
              <a:rPr lang="en-US" altLang="zh-CN" dirty="0"/>
              <a:t>5</a:t>
            </a:r>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6" name="文本占位符 5">
            <a:extLst>
              <a:ext uri="{FF2B5EF4-FFF2-40B4-BE49-F238E27FC236}">
                <a16:creationId xmlns:a16="http://schemas.microsoft.com/office/drawing/2014/main" id="{41E06A9D-3FAD-42B3-979A-FF4BB41648F7}"/>
              </a:ext>
            </a:extLst>
          </p:cNvPr>
          <p:cNvSpPr>
            <a:spLocks noGrp="1"/>
          </p:cNvSpPr>
          <p:nvPr>
            <p:ph type="body" sz="quarter" idx="15"/>
          </p:nvPr>
        </p:nvSpPr>
        <p:spPr>
          <a:xfrm>
            <a:off x="3834553" y="639407"/>
            <a:ext cx="2261447" cy="461665"/>
          </a:xfrm>
        </p:spPr>
        <p:txBody>
          <a:bodyPr/>
          <a:lstStyle/>
          <a:p>
            <a:r>
              <a:rPr lang="zh-CN" altLang="en-US" sz="2400" dirty="0">
                <a:effectLst>
                  <a:outerShdw blurRad="38100" dist="38100" dir="2700000" algn="tl">
                    <a:srgbClr val="000000">
                      <a:alpha val="43137"/>
                    </a:srgbClr>
                  </a:outerShdw>
                </a:effectLst>
              </a:rPr>
              <a:t>用户登录测试</a:t>
            </a:r>
          </a:p>
        </p:txBody>
      </p:sp>
      <p:sp>
        <p:nvSpPr>
          <p:cNvPr id="7" name="文本占位符 6">
            <a:extLst>
              <a:ext uri="{FF2B5EF4-FFF2-40B4-BE49-F238E27FC236}">
                <a16:creationId xmlns:a16="http://schemas.microsoft.com/office/drawing/2014/main" id="{6C921B1D-BE5B-4ED6-B849-36F49C1E95A2}"/>
              </a:ext>
            </a:extLst>
          </p:cNvPr>
          <p:cNvSpPr>
            <a:spLocks noGrp="1"/>
          </p:cNvSpPr>
          <p:nvPr>
            <p:ph type="body" sz="quarter" idx="16"/>
          </p:nvPr>
        </p:nvSpPr>
        <p:spPr>
          <a:xfrm>
            <a:off x="3794111" y="1970156"/>
            <a:ext cx="5101618" cy="391747"/>
          </a:xfrm>
        </p:spPr>
        <p:txBody>
          <a:bodyPr/>
          <a:lstStyle/>
          <a:p>
            <a:r>
              <a:rPr lang="zh-CN" altLang="en-US" sz="2400" dirty="0">
                <a:effectLst>
                  <a:outerShdw blurRad="38100" dist="38100" dir="2700000" algn="tl">
                    <a:srgbClr val="000000">
                      <a:alpha val="43137"/>
                    </a:srgbClr>
                  </a:outerShdw>
                </a:effectLst>
              </a:rPr>
              <a:t>系统状况读取测试</a:t>
            </a:r>
          </a:p>
        </p:txBody>
      </p:sp>
      <p:sp>
        <p:nvSpPr>
          <p:cNvPr id="8" name="文本占位符 7">
            <a:extLst>
              <a:ext uri="{FF2B5EF4-FFF2-40B4-BE49-F238E27FC236}">
                <a16:creationId xmlns:a16="http://schemas.microsoft.com/office/drawing/2014/main" id="{7351A9D0-8961-4361-8D34-71038B3EBD2D}"/>
              </a:ext>
            </a:extLst>
          </p:cNvPr>
          <p:cNvSpPr>
            <a:spLocks noGrp="1"/>
          </p:cNvSpPr>
          <p:nvPr>
            <p:ph type="body" sz="quarter" idx="17"/>
          </p:nvPr>
        </p:nvSpPr>
        <p:spPr>
          <a:xfrm>
            <a:off x="3766820" y="3233126"/>
            <a:ext cx="5101618" cy="391747"/>
          </a:xfrm>
        </p:spPr>
        <p:txBody>
          <a:bodyPr/>
          <a:lstStyle/>
          <a:p>
            <a:r>
              <a:rPr lang="zh-CN" altLang="en-US" sz="2400" dirty="0">
                <a:effectLst>
                  <a:outerShdw blurRad="38100" dist="38100" dir="2700000" algn="tl">
                    <a:srgbClr val="000000">
                      <a:alpha val="43137"/>
                    </a:srgbClr>
                  </a:outerShdw>
                </a:effectLst>
              </a:rPr>
              <a:t>用户添加测试</a:t>
            </a:r>
          </a:p>
        </p:txBody>
      </p:sp>
      <p:sp>
        <p:nvSpPr>
          <p:cNvPr id="9" name="文本占位符 8">
            <a:extLst>
              <a:ext uri="{FF2B5EF4-FFF2-40B4-BE49-F238E27FC236}">
                <a16:creationId xmlns:a16="http://schemas.microsoft.com/office/drawing/2014/main" id="{93D882DB-3859-4445-9BB7-2231607F23FA}"/>
              </a:ext>
            </a:extLst>
          </p:cNvPr>
          <p:cNvSpPr>
            <a:spLocks noGrp="1"/>
          </p:cNvSpPr>
          <p:nvPr>
            <p:ph type="body" sz="quarter" idx="18"/>
          </p:nvPr>
        </p:nvSpPr>
        <p:spPr>
          <a:xfrm>
            <a:off x="3794111" y="4546662"/>
            <a:ext cx="5101618" cy="391748"/>
          </a:xfrm>
        </p:spPr>
        <p:txBody>
          <a:bodyPr/>
          <a:lstStyle/>
          <a:p>
            <a:r>
              <a:rPr lang="zh-CN" altLang="en-US" sz="2400" dirty="0">
                <a:effectLst>
                  <a:outerShdw blurRad="38100" dist="38100" dir="2700000" algn="tl">
                    <a:srgbClr val="000000">
                      <a:alpha val="43137"/>
                    </a:srgbClr>
                  </a:outerShdw>
                </a:effectLst>
              </a:rPr>
              <a:t>用户删除测试</a:t>
            </a:r>
          </a:p>
        </p:txBody>
      </p:sp>
      <p:sp>
        <p:nvSpPr>
          <p:cNvPr id="10" name="文本占位符 9">
            <a:extLst>
              <a:ext uri="{FF2B5EF4-FFF2-40B4-BE49-F238E27FC236}">
                <a16:creationId xmlns:a16="http://schemas.microsoft.com/office/drawing/2014/main" id="{0283FFAF-7243-4556-9A42-380EAC2804B2}"/>
              </a:ext>
            </a:extLst>
          </p:cNvPr>
          <p:cNvSpPr>
            <a:spLocks noGrp="1"/>
          </p:cNvSpPr>
          <p:nvPr>
            <p:ph type="body" sz="quarter" idx="19"/>
          </p:nvPr>
        </p:nvSpPr>
        <p:spPr>
          <a:xfrm>
            <a:off x="3766820" y="5860200"/>
            <a:ext cx="5101618" cy="391748"/>
          </a:xfrm>
        </p:spPr>
        <p:txBody>
          <a:bodyPr/>
          <a:lstStyle/>
          <a:p>
            <a:r>
              <a:rPr lang="zh-CN" altLang="en-US" sz="2400" dirty="0">
                <a:effectLst>
                  <a:outerShdw blurRad="38100" dist="38100" dir="2700000" algn="tl">
                    <a:srgbClr val="000000">
                      <a:alpha val="43137"/>
                    </a:srgbClr>
                  </a:outerShdw>
                </a:effectLst>
              </a:rPr>
              <a:t>信息修改测试</a:t>
            </a:r>
          </a:p>
        </p:txBody>
      </p:sp>
      <p:sp>
        <p:nvSpPr>
          <p:cNvPr id="16" name="矩形 15">
            <a:extLst>
              <a:ext uri="{FF2B5EF4-FFF2-40B4-BE49-F238E27FC236}">
                <a16:creationId xmlns:a16="http://schemas.microsoft.com/office/drawing/2014/main" id="{3FDFFCC2-88B2-7A4D-F388-69CDF64CA19A}"/>
              </a:ext>
            </a:extLst>
          </p:cNvPr>
          <p:cNvSpPr/>
          <p:nvPr/>
        </p:nvSpPr>
        <p:spPr>
          <a:xfrm>
            <a:off x="9134904" y="621267"/>
            <a:ext cx="80021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等线" panose="020F0502020204030204"/>
                <a:ea typeface="等线" panose="02010600030101010101" pitchFamily="2" charset="-122"/>
                <a:cs typeface="+mn-cs"/>
              </a:rPr>
              <a:t>通过</a:t>
            </a:r>
          </a:p>
        </p:txBody>
      </p:sp>
      <p:sp>
        <p:nvSpPr>
          <p:cNvPr id="17" name="矩形 16">
            <a:extLst>
              <a:ext uri="{FF2B5EF4-FFF2-40B4-BE49-F238E27FC236}">
                <a16:creationId xmlns:a16="http://schemas.microsoft.com/office/drawing/2014/main" id="{FE8AD150-9D94-B377-E37C-53CA2C31C413}"/>
              </a:ext>
            </a:extLst>
          </p:cNvPr>
          <p:cNvSpPr/>
          <p:nvPr/>
        </p:nvSpPr>
        <p:spPr>
          <a:xfrm>
            <a:off x="9134904" y="1932102"/>
            <a:ext cx="80021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等线" panose="020F0502020204030204"/>
                <a:ea typeface="等线" panose="02010600030101010101" pitchFamily="2" charset="-122"/>
                <a:cs typeface="+mn-cs"/>
              </a:rPr>
              <a:t>通过</a:t>
            </a:r>
          </a:p>
        </p:txBody>
      </p:sp>
      <p:sp>
        <p:nvSpPr>
          <p:cNvPr id="18" name="矩形 17">
            <a:extLst>
              <a:ext uri="{FF2B5EF4-FFF2-40B4-BE49-F238E27FC236}">
                <a16:creationId xmlns:a16="http://schemas.microsoft.com/office/drawing/2014/main" id="{BF0DDCEE-581E-B6E9-F069-9D85767C978E}"/>
              </a:ext>
            </a:extLst>
          </p:cNvPr>
          <p:cNvSpPr/>
          <p:nvPr/>
        </p:nvSpPr>
        <p:spPr>
          <a:xfrm>
            <a:off x="9134903" y="3242937"/>
            <a:ext cx="80021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等线" panose="020F0502020204030204"/>
                <a:ea typeface="等线" panose="02010600030101010101" pitchFamily="2" charset="-122"/>
                <a:cs typeface="+mn-cs"/>
              </a:rPr>
              <a:t>通过</a:t>
            </a:r>
          </a:p>
        </p:txBody>
      </p:sp>
      <p:sp>
        <p:nvSpPr>
          <p:cNvPr id="19" name="矩形 18">
            <a:extLst>
              <a:ext uri="{FF2B5EF4-FFF2-40B4-BE49-F238E27FC236}">
                <a16:creationId xmlns:a16="http://schemas.microsoft.com/office/drawing/2014/main" id="{39E04C38-1C01-A0FB-F025-B84D11513370}"/>
              </a:ext>
            </a:extLst>
          </p:cNvPr>
          <p:cNvSpPr/>
          <p:nvPr/>
        </p:nvSpPr>
        <p:spPr>
          <a:xfrm>
            <a:off x="9134906" y="4528569"/>
            <a:ext cx="80021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等线" panose="020F0502020204030204"/>
                <a:ea typeface="等线" panose="02010600030101010101" pitchFamily="2" charset="-122"/>
                <a:cs typeface="+mn-cs"/>
              </a:rPr>
              <a:t>通过</a:t>
            </a:r>
          </a:p>
        </p:txBody>
      </p:sp>
      <p:sp>
        <p:nvSpPr>
          <p:cNvPr id="20" name="矩形 19">
            <a:extLst>
              <a:ext uri="{FF2B5EF4-FFF2-40B4-BE49-F238E27FC236}">
                <a16:creationId xmlns:a16="http://schemas.microsoft.com/office/drawing/2014/main" id="{47CE8708-6384-78F6-5B1E-05EE03A2C049}"/>
              </a:ext>
            </a:extLst>
          </p:cNvPr>
          <p:cNvSpPr/>
          <p:nvPr/>
        </p:nvSpPr>
        <p:spPr>
          <a:xfrm>
            <a:off x="9134903" y="5864607"/>
            <a:ext cx="80021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12700">
                  <a:solidFill>
                    <a:srgbClr val="4472C4"/>
                  </a:solidFill>
                  <a:prstDash val="solid"/>
                </a:ln>
                <a:pattFill prst="pct50">
                  <a:fgClr>
                    <a:srgbClr val="4472C4"/>
                  </a:fgClr>
                  <a:bgClr>
                    <a:srgbClr val="4472C4">
                      <a:lumMod val="20000"/>
                      <a:lumOff val="80000"/>
                    </a:srgbClr>
                  </a:bgClr>
                </a:pattFill>
                <a:effectLst>
                  <a:outerShdw dist="38100" dir="2640000" algn="bl" rotWithShape="0">
                    <a:srgbClr val="4472C4"/>
                  </a:outerShdw>
                </a:effectLst>
                <a:uLnTx/>
                <a:uFillTx/>
                <a:latin typeface="等线" panose="020F0502020204030204"/>
                <a:ea typeface="等线" panose="02010600030101010101" pitchFamily="2" charset="-122"/>
                <a:cs typeface="+mn-cs"/>
              </a:rPr>
              <a:t>通过</a:t>
            </a:r>
          </a:p>
        </p:txBody>
      </p:sp>
      <p:pic>
        <p:nvPicPr>
          <p:cNvPr id="2050" name="图片 1">
            <a:extLst>
              <a:ext uri="{FF2B5EF4-FFF2-40B4-BE49-F238E27FC236}">
                <a16:creationId xmlns:a16="http://schemas.microsoft.com/office/drawing/2014/main" id="{6BE176E8-9F1D-E183-7A1B-E918B99FB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267" y="418676"/>
            <a:ext cx="227345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1">
            <a:extLst>
              <a:ext uri="{FF2B5EF4-FFF2-40B4-BE49-F238E27FC236}">
                <a16:creationId xmlns:a16="http://schemas.microsoft.com/office/drawing/2014/main" id="{F22003A1-8E45-FF41-6EFE-9ED582AA19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268" y="1595129"/>
            <a:ext cx="2450635" cy="1124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1">
            <a:extLst>
              <a:ext uri="{FF2B5EF4-FFF2-40B4-BE49-F238E27FC236}">
                <a16:creationId xmlns:a16="http://schemas.microsoft.com/office/drawing/2014/main" id="{62BADCF4-57BB-7820-8CA7-1BAE179211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212"/>
          <a:stretch/>
        </p:blipFill>
        <p:spPr bwMode="auto">
          <a:xfrm>
            <a:off x="6684268" y="3008631"/>
            <a:ext cx="2399332"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图片 1">
            <a:extLst>
              <a:ext uri="{FF2B5EF4-FFF2-40B4-BE49-F238E27FC236}">
                <a16:creationId xmlns:a16="http://schemas.microsoft.com/office/drawing/2014/main" id="{C6D4F553-DF43-B996-EFC7-4312FD4521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0048"/>
          <a:stretch/>
        </p:blipFill>
        <p:spPr bwMode="auto">
          <a:xfrm>
            <a:off x="6684267" y="4226513"/>
            <a:ext cx="2450636"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图片 1">
            <a:extLst>
              <a:ext uri="{FF2B5EF4-FFF2-40B4-BE49-F238E27FC236}">
                <a16:creationId xmlns:a16="http://schemas.microsoft.com/office/drawing/2014/main" id="{46F9A279-A15F-DA1D-836B-B65C423381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7948"/>
          <a:stretch/>
        </p:blipFill>
        <p:spPr bwMode="auto">
          <a:xfrm>
            <a:off x="6684267" y="5324082"/>
            <a:ext cx="2211462" cy="162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a:extLst>
              <a:ext uri="{FF2B5EF4-FFF2-40B4-BE49-F238E27FC236}">
                <a16:creationId xmlns:a16="http://schemas.microsoft.com/office/drawing/2014/main" id="{8848A5C0-D474-3D34-D0B9-0695133EB975}"/>
              </a:ext>
            </a:extLst>
          </p:cNvPr>
          <p:cNvSpPr/>
          <p:nvPr/>
        </p:nvSpPr>
        <p:spPr>
          <a:xfrm>
            <a:off x="10126688" y="408574"/>
            <a:ext cx="716863"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2" name="矩形 21">
            <a:extLst>
              <a:ext uri="{FF2B5EF4-FFF2-40B4-BE49-F238E27FC236}">
                <a16:creationId xmlns:a16="http://schemas.microsoft.com/office/drawing/2014/main" id="{857B3890-FCA7-B6CE-C3B1-52BB265D4916}"/>
              </a:ext>
            </a:extLst>
          </p:cNvPr>
          <p:cNvSpPr/>
          <p:nvPr/>
        </p:nvSpPr>
        <p:spPr>
          <a:xfrm>
            <a:off x="10126688" y="1695763"/>
            <a:ext cx="716863"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3" name="矩形 22">
            <a:extLst>
              <a:ext uri="{FF2B5EF4-FFF2-40B4-BE49-F238E27FC236}">
                <a16:creationId xmlns:a16="http://schemas.microsoft.com/office/drawing/2014/main" id="{69DAEC6F-6E76-F205-5FCC-C53BF6ABD397}"/>
              </a:ext>
            </a:extLst>
          </p:cNvPr>
          <p:cNvSpPr/>
          <p:nvPr/>
        </p:nvSpPr>
        <p:spPr>
          <a:xfrm>
            <a:off x="10126687" y="3031753"/>
            <a:ext cx="716863"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4" name="矩形 23">
            <a:extLst>
              <a:ext uri="{FF2B5EF4-FFF2-40B4-BE49-F238E27FC236}">
                <a16:creationId xmlns:a16="http://schemas.microsoft.com/office/drawing/2014/main" id="{A29D47DB-E0F9-682B-F004-CAE21633C6AD}"/>
              </a:ext>
            </a:extLst>
          </p:cNvPr>
          <p:cNvSpPr/>
          <p:nvPr/>
        </p:nvSpPr>
        <p:spPr>
          <a:xfrm>
            <a:off x="10126688" y="4297736"/>
            <a:ext cx="716863"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5" name="矩形 24">
            <a:extLst>
              <a:ext uri="{FF2B5EF4-FFF2-40B4-BE49-F238E27FC236}">
                <a16:creationId xmlns:a16="http://schemas.microsoft.com/office/drawing/2014/main" id="{DBE6E67C-7D70-5B22-6E48-EC28578FB3F5}"/>
              </a:ext>
            </a:extLst>
          </p:cNvPr>
          <p:cNvSpPr/>
          <p:nvPr/>
        </p:nvSpPr>
        <p:spPr>
          <a:xfrm>
            <a:off x="10126687" y="5628138"/>
            <a:ext cx="716863" cy="923330"/>
          </a:xfrm>
          <a:prstGeom prst="rect">
            <a:avLst/>
          </a:prstGeom>
          <a:noFill/>
        </p:spPr>
        <p:txBody>
          <a:bodyPr wrap="none" lIns="91440" tIns="45720" rIns="91440" bIns="45720">
            <a:spAutoFit/>
          </a:bodyPr>
          <a:lstStyle/>
          <a:p>
            <a:pPr algn="ctr"/>
            <a:r>
              <a:rPr lang="en-US" altLang="zh-C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zh-CN" alt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69227977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2" presetClass="entr" presetSubtype="4" fill="hold" nodeType="with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additive="base">
                                        <p:cTn id="22" dur="500" fill="hold"/>
                                        <p:tgtEl>
                                          <p:spTgt spid="2050"/>
                                        </p:tgtEl>
                                        <p:attrNameLst>
                                          <p:attrName>ppt_x</p:attrName>
                                        </p:attrNameLst>
                                      </p:cBhvr>
                                      <p:tavLst>
                                        <p:tav tm="0">
                                          <p:val>
                                            <p:strVal val="#ppt_x"/>
                                          </p:val>
                                        </p:tav>
                                        <p:tav tm="100000">
                                          <p:val>
                                            <p:strVal val="#ppt_x"/>
                                          </p:val>
                                        </p:tav>
                                      </p:tavLst>
                                    </p:anim>
                                    <p:anim calcmode="lin" valueType="num">
                                      <p:cBhvr additive="base">
                                        <p:cTn id="23" dur="500" fill="hold"/>
                                        <p:tgtEl>
                                          <p:spTgt spid="2050"/>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051"/>
                                        </p:tgtEl>
                                        <p:attrNameLst>
                                          <p:attrName>style.visibility</p:attrName>
                                        </p:attrNameLst>
                                      </p:cBhvr>
                                      <p:to>
                                        <p:strVal val="visible"/>
                                      </p:to>
                                    </p:set>
                                    <p:anim calcmode="lin" valueType="num">
                                      <p:cBhvr additive="base">
                                        <p:cTn id="26" dur="500" fill="hold"/>
                                        <p:tgtEl>
                                          <p:spTgt spid="2051"/>
                                        </p:tgtEl>
                                        <p:attrNameLst>
                                          <p:attrName>ppt_x</p:attrName>
                                        </p:attrNameLst>
                                      </p:cBhvr>
                                      <p:tavLst>
                                        <p:tav tm="0">
                                          <p:val>
                                            <p:strVal val="#ppt_x"/>
                                          </p:val>
                                        </p:tav>
                                        <p:tav tm="100000">
                                          <p:val>
                                            <p:strVal val="#ppt_x"/>
                                          </p:val>
                                        </p:tav>
                                      </p:tavLst>
                                    </p:anim>
                                    <p:anim calcmode="lin" valueType="num">
                                      <p:cBhvr additive="base">
                                        <p:cTn id="27" dur="500" fill="hold"/>
                                        <p:tgtEl>
                                          <p:spTgt spid="2051"/>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052"/>
                                        </p:tgtEl>
                                        <p:attrNameLst>
                                          <p:attrName>style.visibility</p:attrName>
                                        </p:attrNameLst>
                                      </p:cBhvr>
                                      <p:to>
                                        <p:strVal val="visible"/>
                                      </p:to>
                                    </p:set>
                                    <p:anim calcmode="lin" valueType="num">
                                      <p:cBhvr additive="base">
                                        <p:cTn id="30" dur="500" fill="hold"/>
                                        <p:tgtEl>
                                          <p:spTgt spid="2052"/>
                                        </p:tgtEl>
                                        <p:attrNameLst>
                                          <p:attrName>ppt_x</p:attrName>
                                        </p:attrNameLst>
                                      </p:cBhvr>
                                      <p:tavLst>
                                        <p:tav tm="0">
                                          <p:val>
                                            <p:strVal val="#ppt_x"/>
                                          </p:val>
                                        </p:tav>
                                        <p:tav tm="100000">
                                          <p:val>
                                            <p:strVal val="#ppt_x"/>
                                          </p:val>
                                        </p:tav>
                                      </p:tavLst>
                                    </p:anim>
                                    <p:anim calcmode="lin" valueType="num">
                                      <p:cBhvr additive="base">
                                        <p:cTn id="31" dur="500" fill="hold"/>
                                        <p:tgtEl>
                                          <p:spTgt spid="2052"/>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053"/>
                                        </p:tgtEl>
                                        <p:attrNameLst>
                                          <p:attrName>style.visibility</p:attrName>
                                        </p:attrNameLst>
                                      </p:cBhvr>
                                      <p:to>
                                        <p:strVal val="visible"/>
                                      </p:to>
                                    </p:set>
                                    <p:anim calcmode="lin" valueType="num">
                                      <p:cBhvr additive="base">
                                        <p:cTn id="34" dur="500" fill="hold"/>
                                        <p:tgtEl>
                                          <p:spTgt spid="2053"/>
                                        </p:tgtEl>
                                        <p:attrNameLst>
                                          <p:attrName>ppt_x</p:attrName>
                                        </p:attrNameLst>
                                      </p:cBhvr>
                                      <p:tavLst>
                                        <p:tav tm="0">
                                          <p:val>
                                            <p:strVal val="#ppt_x"/>
                                          </p:val>
                                        </p:tav>
                                        <p:tav tm="100000">
                                          <p:val>
                                            <p:strVal val="#ppt_x"/>
                                          </p:val>
                                        </p:tav>
                                      </p:tavLst>
                                    </p:anim>
                                    <p:anim calcmode="lin" valueType="num">
                                      <p:cBhvr additive="base">
                                        <p:cTn id="35" dur="500" fill="hold"/>
                                        <p:tgtEl>
                                          <p:spTgt spid="2053"/>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054"/>
                                        </p:tgtEl>
                                        <p:attrNameLst>
                                          <p:attrName>style.visibility</p:attrName>
                                        </p:attrNameLst>
                                      </p:cBhvr>
                                      <p:to>
                                        <p:strVal val="visible"/>
                                      </p:to>
                                    </p:set>
                                    <p:anim calcmode="lin" valueType="num">
                                      <p:cBhvr additive="base">
                                        <p:cTn id="38" dur="500" fill="hold"/>
                                        <p:tgtEl>
                                          <p:spTgt spid="2054"/>
                                        </p:tgtEl>
                                        <p:attrNameLst>
                                          <p:attrName>ppt_x</p:attrName>
                                        </p:attrNameLst>
                                      </p:cBhvr>
                                      <p:tavLst>
                                        <p:tav tm="0">
                                          <p:val>
                                            <p:strVal val="#ppt_x"/>
                                          </p:val>
                                        </p:tav>
                                        <p:tav tm="100000">
                                          <p:val>
                                            <p:strVal val="#ppt_x"/>
                                          </p:val>
                                        </p:tav>
                                      </p:tavLst>
                                    </p:anim>
                                    <p:anim calcmode="lin" valueType="num">
                                      <p:cBhvr additive="base">
                                        <p:cTn id="39" dur="500" fill="hold"/>
                                        <p:tgtEl>
                                          <p:spTgt spid="2054"/>
                                        </p:tgtEl>
                                        <p:attrNameLst>
                                          <p:attrName>ppt_y</p:attrName>
                                        </p:attrNameLst>
                                      </p:cBhvr>
                                      <p:tavLst>
                                        <p:tav tm="0">
                                          <p:val>
                                            <p:strVal val="1+#ppt_h/2"/>
                                          </p:val>
                                        </p:tav>
                                        <p:tav tm="100000">
                                          <p:val>
                                            <p:strVal val="#ppt_y"/>
                                          </p:val>
                                        </p:tav>
                                      </p:tavLst>
                                    </p:anim>
                                  </p:childTnLst>
                                </p:cTn>
                              </p:par>
                              <p:par>
                                <p:cTn id="40" presetID="49" presetClass="entr" presetSubtype="0" decel="10000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 calcmode="lin" valueType="num">
                                      <p:cBhvr>
                                        <p:cTn id="44" dur="500" fill="hold"/>
                                        <p:tgtEl>
                                          <p:spTgt spid="21"/>
                                        </p:tgtEl>
                                        <p:attrNameLst>
                                          <p:attrName>style.rotation</p:attrName>
                                        </p:attrNameLst>
                                      </p:cBhvr>
                                      <p:tavLst>
                                        <p:tav tm="0">
                                          <p:val>
                                            <p:fltVal val="360"/>
                                          </p:val>
                                        </p:tav>
                                        <p:tav tm="100000">
                                          <p:val>
                                            <p:fltVal val="0"/>
                                          </p:val>
                                        </p:tav>
                                      </p:tavLst>
                                    </p:anim>
                                    <p:animEffect transition="in" filter="fade">
                                      <p:cBhvr>
                                        <p:cTn id="45" dur="500"/>
                                        <p:tgtEl>
                                          <p:spTgt spid="21"/>
                                        </p:tgtEl>
                                      </p:cBhvr>
                                    </p:animEffect>
                                  </p:childTnLst>
                                </p:cTn>
                              </p:par>
                              <p:par>
                                <p:cTn id="46" presetID="49" presetClass="entr" presetSubtype="0" decel="10000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 calcmode="lin" valueType="num">
                                      <p:cBhvr>
                                        <p:cTn id="50" dur="500" fill="hold"/>
                                        <p:tgtEl>
                                          <p:spTgt spid="22"/>
                                        </p:tgtEl>
                                        <p:attrNameLst>
                                          <p:attrName>style.rotation</p:attrName>
                                        </p:attrNameLst>
                                      </p:cBhvr>
                                      <p:tavLst>
                                        <p:tav tm="0">
                                          <p:val>
                                            <p:fltVal val="360"/>
                                          </p:val>
                                        </p:tav>
                                        <p:tav tm="100000">
                                          <p:val>
                                            <p:fltVal val="0"/>
                                          </p:val>
                                        </p:tav>
                                      </p:tavLst>
                                    </p:anim>
                                    <p:animEffect transition="in" filter="fade">
                                      <p:cBhvr>
                                        <p:cTn id="51" dur="500"/>
                                        <p:tgtEl>
                                          <p:spTgt spid="22"/>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p:cTn id="54" dur="500" fill="hold"/>
                                        <p:tgtEl>
                                          <p:spTgt spid="23"/>
                                        </p:tgtEl>
                                        <p:attrNameLst>
                                          <p:attrName>ppt_w</p:attrName>
                                        </p:attrNameLst>
                                      </p:cBhvr>
                                      <p:tavLst>
                                        <p:tav tm="0">
                                          <p:val>
                                            <p:fltVal val="0"/>
                                          </p:val>
                                        </p:tav>
                                        <p:tav tm="100000">
                                          <p:val>
                                            <p:strVal val="#ppt_w"/>
                                          </p:val>
                                        </p:tav>
                                      </p:tavLst>
                                    </p:anim>
                                    <p:anim calcmode="lin" valueType="num">
                                      <p:cBhvr>
                                        <p:cTn id="55" dur="500" fill="hold"/>
                                        <p:tgtEl>
                                          <p:spTgt spid="23"/>
                                        </p:tgtEl>
                                        <p:attrNameLst>
                                          <p:attrName>ppt_h</p:attrName>
                                        </p:attrNameLst>
                                      </p:cBhvr>
                                      <p:tavLst>
                                        <p:tav tm="0">
                                          <p:val>
                                            <p:fltVal val="0"/>
                                          </p:val>
                                        </p:tav>
                                        <p:tav tm="100000">
                                          <p:val>
                                            <p:strVal val="#ppt_h"/>
                                          </p:val>
                                        </p:tav>
                                      </p:tavLst>
                                    </p:anim>
                                    <p:anim calcmode="lin" valueType="num">
                                      <p:cBhvr>
                                        <p:cTn id="56" dur="500" fill="hold"/>
                                        <p:tgtEl>
                                          <p:spTgt spid="23"/>
                                        </p:tgtEl>
                                        <p:attrNameLst>
                                          <p:attrName>style.rotation</p:attrName>
                                        </p:attrNameLst>
                                      </p:cBhvr>
                                      <p:tavLst>
                                        <p:tav tm="0">
                                          <p:val>
                                            <p:fltVal val="360"/>
                                          </p:val>
                                        </p:tav>
                                        <p:tav tm="100000">
                                          <p:val>
                                            <p:fltVal val="0"/>
                                          </p:val>
                                        </p:tav>
                                      </p:tavLst>
                                    </p:anim>
                                    <p:animEffect transition="in" filter="fade">
                                      <p:cBhvr>
                                        <p:cTn id="57" dur="500"/>
                                        <p:tgtEl>
                                          <p:spTgt spid="23"/>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 calcmode="lin" valueType="num">
                                      <p:cBhvr>
                                        <p:cTn id="62" dur="500" fill="hold"/>
                                        <p:tgtEl>
                                          <p:spTgt spid="24"/>
                                        </p:tgtEl>
                                        <p:attrNameLst>
                                          <p:attrName>style.rotation</p:attrName>
                                        </p:attrNameLst>
                                      </p:cBhvr>
                                      <p:tavLst>
                                        <p:tav tm="0">
                                          <p:val>
                                            <p:fltVal val="360"/>
                                          </p:val>
                                        </p:tav>
                                        <p:tav tm="100000">
                                          <p:val>
                                            <p:fltVal val="0"/>
                                          </p:val>
                                        </p:tav>
                                      </p:tavLst>
                                    </p:anim>
                                    <p:animEffect transition="in" filter="fade">
                                      <p:cBhvr>
                                        <p:cTn id="63" dur="500"/>
                                        <p:tgtEl>
                                          <p:spTgt spid="24"/>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ppt_w</p:attrName>
                                        </p:attrNameLst>
                                      </p:cBhvr>
                                      <p:tavLst>
                                        <p:tav tm="0">
                                          <p:val>
                                            <p:fltVal val="0"/>
                                          </p:val>
                                        </p:tav>
                                        <p:tav tm="100000">
                                          <p:val>
                                            <p:strVal val="#ppt_w"/>
                                          </p:val>
                                        </p:tav>
                                      </p:tavLst>
                                    </p:anim>
                                    <p:anim calcmode="lin" valueType="num">
                                      <p:cBhvr>
                                        <p:cTn id="67" dur="500" fill="hold"/>
                                        <p:tgtEl>
                                          <p:spTgt spid="25"/>
                                        </p:tgtEl>
                                        <p:attrNameLst>
                                          <p:attrName>ppt_h</p:attrName>
                                        </p:attrNameLst>
                                      </p:cBhvr>
                                      <p:tavLst>
                                        <p:tav tm="0">
                                          <p:val>
                                            <p:fltVal val="0"/>
                                          </p:val>
                                        </p:tav>
                                        <p:tav tm="100000">
                                          <p:val>
                                            <p:strVal val="#ppt_h"/>
                                          </p:val>
                                        </p:tav>
                                      </p:tavLst>
                                    </p:anim>
                                    <p:anim calcmode="lin" valueType="num">
                                      <p:cBhvr>
                                        <p:cTn id="68" dur="500" fill="hold"/>
                                        <p:tgtEl>
                                          <p:spTgt spid="25"/>
                                        </p:tgtEl>
                                        <p:attrNameLst>
                                          <p:attrName>style.rotation</p:attrName>
                                        </p:attrNameLst>
                                      </p:cBhvr>
                                      <p:tavLst>
                                        <p:tav tm="0">
                                          <p:val>
                                            <p:fltVal val="360"/>
                                          </p:val>
                                        </p:tav>
                                        <p:tav tm="100000">
                                          <p:val>
                                            <p:fltVal val="0"/>
                                          </p:val>
                                        </p:tav>
                                      </p:tavLst>
                                    </p:anim>
                                    <p:animEffect transition="in" filter="fade">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B38CBA9-D293-40BE-987E-B564DA286486}"/>
              </a:ext>
            </a:extLst>
          </p:cNvPr>
          <p:cNvSpPr>
            <a:spLocks noGrp="1"/>
          </p:cNvSpPr>
          <p:nvPr>
            <p:ph type="body" sz="quarter" idx="11"/>
          </p:nvPr>
        </p:nvSpPr>
        <p:spPr/>
        <p:txBody>
          <a:bodyPr/>
          <a:lstStyle/>
          <a:p>
            <a:r>
              <a:rPr lang="zh-CN" altLang="en-US" dirty="0">
                <a:solidFill>
                  <a:schemeClr val="tx1"/>
                </a:solidFill>
              </a:rPr>
              <a:t>性能测试</a:t>
            </a:r>
          </a:p>
        </p:txBody>
      </p:sp>
      <p:sp>
        <p:nvSpPr>
          <p:cNvPr id="4" name="文本占位符 3">
            <a:extLst>
              <a:ext uri="{FF2B5EF4-FFF2-40B4-BE49-F238E27FC236}">
                <a16:creationId xmlns:a16="http://schemas.microsoft.com/office/drawing/2014/main" id="{33DE8E2E-DA2A-439E-934B-2AF856C11BC7}"/>
              </a:ext>
            </a:extLst>
          </p:cNvPr>
          <p:cNvSpPr>
            <a:spLocks noGrp="1"/>
          </p:cNvSpPr>
          <p:nvPr>
            <p:ph type="body" sz="quarter" idx="12"/>
          </p:nvPr>
        </p:nvSpPr>
        <p:spPr>
          <a:xfrm>
            <a:off x="7192370" y="4782911"/>
            <a:ext cx="4999630" cy="416378"/>
          </a:xfrm>
        </p:spPr>
        <p:txBody>
          <a:bodyPr/>
          <a:lstStyle/>
          <a:p>
            <a:r>
              <a:rPr lang="en-US" altLang="zh-CN" dirty="0">
                <a:solidFill>
                  <a:schemeClr val="tx1"/>
                </a:solidFill>
              </a:rPr>
              <a:t>Performance Testing</a:t>
            </a:r>
            <a:endParaRPr lang="zh-CN" altLang="en-US" dirty="0">
              <a:solidFill>
                <a:schemeClr val="tx1"/>
              </a:solidFill>
            </a:endParaRPr>
          </a:p>
        </p:txBody>
      </p:sp>
      <p:sp>
        <p:nvSpPr>
          <p:cNvPr id="5" name="文本占位符 4">
            <a:extLst>
              <a:ext uri="{FF2B5EF4-FFF2-40B4-BE49-F238E27FC236}">
                <a16:creationId xmlns:a16="http://schemas.microsoft.com/office/drawing/2014/main" id="{CD47C61D-293C-466B-BA10-7347EF0188C3}"/>
              </a:ext>
            </a:extLst>
          </p:cNvPr>
          <p:cNvSpPr>
            <a:spLocks noGrp="1"/>
          </p:cNvSpPr>
          <p:nvPr>
            <p:ph type="body" sz="quarter" idx="13"/>
          </p:nvPr>
        </p:nvSpPr>
        <p:spPr/>
        <p:txBody>
          <a:bodyPr/>
          <a:lstStyle/>
          <a:p>
            <a:r>
              <a:rPr lang="zh-CN" altLang="en-US" dirty="0"/>
              <a:t>河南工业大学</a:t>
            </a:r>
          </a:p>
        </p:txBody>
      </p:sp>
      <p:sp>
        <p:nvSpPr>
          <p:cNvPr id="6" name="文本占位符 5">
            <a:extLst>
              <a:ext uri="{FF2B5EF4-FFF2-40B4-BE49-F238E27FC236}">
                <a16:creationId xmlns:a16="http://schemas.microsoft.com/office/drawing/2014/main" id="{2CAC29D1-662B-4C0E-B62A-608C3F91CDBD}"/>
              </a:ext>
            </a:extLst>
          </p:cNvPr>
          <p:cNvSpPr>
            <a:spLocks noGrp="1"/>
          </p:cNvSpPr>
          <p:nvPr>
            <p:ph type="body" sz="quarter" idx="14"/>
          </p:nvPr>
        </p:nvSpPr>
        <p:spPr/>
        <p:txBody>
          <a:bodyPr/>
          <a:lstStyle/>
          <a:p>
            <a:r>
              <a:rPr lang="en-US" altLang="zh-CN" dirty="0"/>
              <a:t>HAUT</a:t>
            </a:r>
            <a:endParaRPr lang="zh-CN" altLang="en-US" dirty="0"/>
          </a:p>
        </p:txBody>
      </p:sp>
    </p:spTree>
    <p:extLst>
      <p:ext uri="{BB962C8B-B14F-4D97-AF65-F5344CB8AC3E}">
        <p14:creationId xmlns:p14="http://schemas.microsoft.com/office/powerpoint/2010/main" val="127942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72DF676-A6CA-4B99-A8EE-D01070B0DFF4}"/>
              </a:ext>
            </a:extLst>
          </p:cNvPr>
          <p:cNvSpPr>
            <a:spLocks noGrp="1"/>
          </p:cNvSpPr>
          <p:nvPr>
            <p:ph type="body" sz="quarter" idx="10"/>
          </p:nvPr>
        </p:nvSpPr>
        <p:spPr/>
        <p:txBody>
          <a:bodyPr/>
          <a:lstStyle/>
          <a:p>
            <a:r>
              <a:rPr lang="zh-CN" altLang="en-US" dirty="0"/>
              <a:t>性能测试概述</a:t>
            </a:r>
          </a:p>
        </p:txBody>
      </p:sp>
      <p:sp>
        <p:nvSpPr>
          <p:cNvPr id="3" name="文本占位符 2">
            <a:extLst>
              <a:ext uri="{FF2B5EF4-FFF2-40B4-BE49-F238E27FC236}">
                <a16:creationId xmlns:a16="http://schemas.microsoft.com/office/drawing/2014/main" id="{1546A216-1C90-4531-BE27-B57F0C0A1710}"/>
              </a:ext>
            </a:extLst>
          </p:cNvPr>
          <p:cNvSpPr>
            <a:spLocks noGrp="1"/>
          </p:cNvSpPr>
          <p:nvPr>
            <p:ph type="body" sz="quarter" idx="11"/>
          </p:nvPr>
        </p:nvSpPr>
        <p:spPr>
          <a:xfrm>
            <a:off x="457200" y="1734506"/>
            <a:ext cx="11277600" cy="422516"/>
          </a:xfrm>
        </p:spPr>
        <p:txBody>
          <a:bodyPr/>
          <a:lstStyle/>
          <a:p>
            <a:r>
              <a:rPr lang="zh-CN" altLang="en-US" dirty="0">
                <a:effectLst>
                  <a:outerShdw blurRad="38100" dist="38100" dir="2700000" algn="tl">
                    <a:srgbClr val="000000">
                      <a:alpha val="43137"/>
                    </a:srgbClr>
                  </a:outerShdw>
                </a:effectLst>
              </a:rPr>
              <a:t>性能测试旨在模拟真实</a:t>
            </a:r>
            <a:r>
              <a:rPr lang="zh-CN" altLang="en-US">
                <a:effectLst>
                  <a:outerShdw blurRad="38100" dist="38100" dir="2700000" algn="tl">
                    <a:srgbClr val="000000">
                      <a:alpha val="43137"/>
                    </a:srgbClr>
                  </a:outerShdw>
                </a:effectLst>
              </a:rPr>
              <a:t>用户的请求操作</a:t>
            </a:r>
            <a:r>
              <a:rPr lang="zh-CN" altLang="en-US" dirty="0">
                <a:effectLst>
                  <a:outerShdw blurRad="38100" dist="38100" dir="2700000" algn="tl">
                    <a:srgbClr val="000000">
                      <a:alpha val="43137"/>
                    </a:srgbClr>
                  </a:outerShdw>
                </a:effectLst>
              </a:rPr>
              <a:t>行为，验证系统在高负载下的响应速度和稳定性</a:t>
            </a:r>
            <a:endParaRPr lang="en-US" altLang="zh-CN" dirty="0">
              <a:effectLst>
                <a:outerShdw blurRad="38100" dist="38100" dir="2700000" algn="tl">
                  <a:srgbClr val="000000">
                    <a:alpha val="43137"/>
                  </a:srgbClr>
                </a:outerShdw>
              </a:effectLst>
            </a:endParaRPr>
          </a:p>
        </p:txBody>
      </p:sp>
      <p:sp>
        <p:nvSpPr>
          <p:cNvPr id="5" name="文本占位符 4">
            <a:extLst>
              <a:ext uri="{FF2B5EF4-FFF2-40B4-BE49-F238E27FC236}">
                <a16:creationId xmlns:a16="http://schemas.microsoft.com/office/drawing/2014/main" id="{A707B956-0933-4F66-9F14-25D7FF3B97EF}"/>
              </a:ext>
            </a:extLst>
          </p:cNvPr>
          <p:cNvSpPr>
            <a:spLocks noGrp="1"/>
          </p:cNvSpPr>
          <p:nvPr>
            <p:ph type="body" sz="quarter" idx="13"/>
          </p:nvPr>
        </p:nvSpPr>
        <p:spPr>
          <a:xfrm>
            <a:off x="870592" y="2968385"/>
            <a:ext cx="4303076" cy="422516"/>
          </a:xfrm>
        </p:spPr>
        <p:txBody>
          <a:bodyPr/>
          <a:lstStyle/>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测试系统：前文所有待测系统</a:t>
            </a:r>
          </a:p>
        </p:txBody>
      </p:sp>
      <p:sp>
        <p:nvSpPr>
          <p:cNvPr id="6" name="文本占位符 5">
            <a:extLst>
              <a:ext uri="{FF2B5EF4-FFF2-40B4-BE49-F238E27FC236}">
                <a16:creationId xmlns:a16="http://schemas.microsoft.com/office/drawing/2014/main" id="{70DE8A25-BBC4-4D0D-87A0-CA0F8E858D57}"/>
              </a:ext>
            </a:extLst>
          </p:cNvPr>
          <p:cNvSpPr>
            <a:spLocks noGrp="1"/>
          </p:cNvSpPr>
          <p:nvPr>
            <p:ph type="body" sz="quarter" idx="14"/>
          </p:nvPr>
        </p:nvSpPr>
        <p:spPr/>
        <p:txBody>
          <a:bodyPr/>
          <a:lstStyle/>
          <a:p>
            <a:pPr marL="0" indent="0" algn="ctr">
              <a:lnSpc>
                <a:spcPct val="100000"/>
              </a:lnSpc>
              <a:spcBef>
                <a:spcPts val="0"/>
              </a:spcBef>
            </a:pP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测试内容：负载测试、压力测试、并发测试</a:t>
            </a:r>
          </a:p>
        </p:txBody>
      </p:sp>
      <p:sp>
        <p:nvSpPr>
          <p:cNvPr id="7" name="文本占位符 6">
            <a:extLst>
              <a:ext uri="{FF2B5EF4-FFF2-40B4-BE49-F238E27FC236}">
                <a16:creationId xmlns:a16="http://schemas.microsoft.com/office/drawing/2014/main" id="{FE60252B-6F55-4DF3-9A45-9DFD0B7B071D}"/>
              </a:ext>
            </a:extLst>
          </p:cNvPr>
          <p:cNvSpPr>
            <a:spLocks noGrp="1"/>
          </p:cNvSpPr>
          <p:nvPr>
            <p:ph type="body" sz="quarter" idx="15"/>
          </p:nvPr>
        </p:nvSpPr>
        <p:spPr/>
        <p:txBody>
          <a:bodyPr/>
          <a:lstStyle/>
          <a:p>
            <a:r>
              <a:rPr lang="en-US" altLang="zh-CN" dirty="0"/>
              <a:t> </a:t>
            </a:r>
            <a:endParaRPr lang="zh-CN" altLang="en-US" dirty="0"/>
          </a:p>
        </p:txBody>
      </p:sp>
      <p:sp>
        <p:nvSpPr>
          <p:cNvPr id="4" name="文本占位符 4">
            <a:extLst>
              <a:ext uri="{FF2B5EF4-FFF2-40B4-BE49-F238E27FC236}">
                <a16:creationId xmlns:a16="http://schemas.microsoft.com/office/drawing/2014/main" id="{A88C12AA-EE1B-E032-732C-EC634C20FA4A}"/>
              </a:ext>
            </a:extLst>
          </p:cNvPr>
          <p:cNvSpPr txBox="1">
            <a:spLocks/>
          </p:cNvSpPr>
          <p:nvPr/>
        </p:nvSpPr>
        <p:spPr>
          <a:xfrm>
            <a:off x="1643689" y="5813184"/>
            <a:ext cx="2756883" cy="4225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字魂59号-创粗黑" panose="00000500000000000000" pitchFamily="2" charset="-122"/>
                <a:ea typeface="字魂59号-创粗黑" panose="00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测试工具：</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JMeter</a:t>
            </a:r>
            <a:endPar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96B2965B-3ECD-77A3-9388-B436C56BDD17}"/>
              </a:ext>
            </a:extLst>
          </p:cNvPr>
          <p:cNvPicPr>
            <a:picLocks noChangeAspect="1"/>
          </p:cNvPicPr>
          <p:nvPr/>
        </p:nvPicPr>
        <p:blipFill>
          <a:blip r:embed="rId3"/>
          <a:stretch>
            <a:fillRect/>
          </a:stretch>
        </p:blipFill>
        <p:spPr>
          <a:xfrm>
            <a:off x="5860040" y="2670200"/>
            <a:ext cx="2731510" cy="1920593"/>
          </a:xfrm>
          <a:prstGeom prst="rect">
            <a:avLst/>
          </a:prstGeom>
        </p:spPr>
      </p:pic>
      <p:pic>
        <p:nvPicPr>
          <p:cNvPr id="22" name="图片 21">
            <a:extLst>
              <a:ext uri="{FF2B5EF4-FFF2-40B4-BE49-F238E27FC236}">
                <a16:creationId xmlns:a16="http://schemas.microsoft.com/office/drawing/2014/main" id="{BB5A0EAA-C758-25BF-3B03-3683801C1A37}"/>
              </a:ext>
            </a:extLst>
          </p:cNvPr>
          <p:cNvPicPr>
            <a:picLocks noChangeAspect="1"/>
          </p:cNvPicPr>
          <p:nvPr/>
        </p:nvPicPr>
        <p:blipFill>
          <a:blip r:embed="rId4"/>
          <a:stretch>
            <a:fillRect/>
          </a:stretch>
        </p:blipFill>
        <p:spPr>
          <a:xfrm>
            <a:off x="8591550" y="2670200"/>
            <a:ext cx="3048000" cy="1920592"/>
          </a:xfrm>
          <a:prstGeom prst="rect">
            <a:avLst/>
          </a:prstGeom>
        </p:spPr>
      </p:pic>
      <p:pic>
        <p:nvPicPr>
          <p:cNvPr id="11" name="图片 10">
            <a:extLst>
              <a:ext uri="{FF2B5EF4-FFF2-40B4-BE49-F238E27FC236}">
                <a16:creationId xmlns:a16="http://schemas.microsoft.com/office/drawing/2014/main" id="{0D01899F-E777-6D4B-E4CE-9B7796A07D10}"/>
              </a:ext>
            </a:extLst>
          </p:cNvPr>
          <p:cNvPicPr>
            <a:picLocks noChangeAspect="1"/>
          </p:cNvPicPr>
          <p:nvPr/>
        </p:nvPicPr>
        <p:blipFill>
          <a:blip r:embed="rId5"/>
          <a:stretch>
            <a:fillRect/>
          </a:stretch>
        </p:blipFill>
        <p:spPr>
          <a:xfrm>
            <a:off x="5860039" y="4590792"/>
            <a:ext cx="2731505" cy="978427"/>
          </a:xfrm>
          <a:prstGeom prst="rect">
            <a:avLst/>
          </a:prstGeom>
        </p:spPr>
      </p:pic>
      <p:pic>
        <p:nvPicPr>
          <p:cNvPr id="12" name="图片 11">
            <a:extLst>
              <a:ext uri="{FF2B5EF4-FFF2-40B4-BE49-F238E27FC236}">
                <a16:creationId xmlns:a16="http://schemas.microsoft.com/office/drawing/2014/main" id="{0FD9BC33-7AED-13AA-A671-704F37C9BAB7}"/>
              </a:ext>
            </a:extLst>
          </p:cNvPr>
          <p:cNvPicPr>
            <a:picLocks noChangeAspect="1"/>
          </p:cNvPicPr>
          <p:nvPr/>
        </p:nvPicPr>
        <p:blipFill>
          <a:blip r:embed="rId6"/>
          <a:stretch>
            <a:fillRect/>
          </a:stretch>
        </p:blipFill>
        <p:spPr>
          <a:xfrm>
            <a:off x="5854674" y="5569220"/>
            <a:ext cx="2826747" cy="942164"/>
          </a:xfrm>
          <a:prstGeom prst="rect">
            <a:avLst/>
          </a:prstGeom>
        </p:spPr>
      </p:pic>
      <p:pic>
        <p:nvPicPr>
          <p:cNvPr id="10" name="图片 9">
            <a:extLst>
              <a:ext uri="{FF2B5EF4-FFF2-40B4-BE49-F238E27FC236}">
                <a16:creationId xmlns:a16="http://schemas.microsoft.com/office/drawing/2014/main" id="{D04442D1-802D-3DCE-6663-EA5B610B97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1542" y="4590790"/>
            <a:ext cx="3019427" cy="1920593"/>
          </a:xfrm>
          <a:prstGeom prst="rect">
            <a:avLst/>
          </a:prstGeom>
        </p:spPr>
      </p:pic>
    </p:spTree>
    <p:extLst>
      <p:ext uri="{BB962C8B-B14F-4D97-AF65-F5344CB8AC3E}">
        <p14:creationId xmlns:p14="http://schemas.microsoft.com/office/powerpoint/2010/main" val="408847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5" presetClass="entr" presetSubtype="1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checkerboard(across)">
                                      <p:cBhvr>
                                        <p:cTn id="11" dur="500"/>
                                        <p:tgtEl>
                                          <p:spTgt spid="16"/>
                                        </p:tgtEl>
                                      </p:cBhvr>
                                    </p:animEffect>
                                  </p:childTnLst>
                                </p:cTn>
                              </p:par>
                              <p:par>
                                <p:cTn id="12" presetID="9"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dissolve">
                                      <p:cBhvr>
                                        <p:cTn id="14" dur="500"/>
                                        <p:tgtEl>
                                          <p:spTgt spid="22"/>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DCA16F2-5D6F-447E-ABBC-37595AC8D3A6}"/>
              </a:ext>
            </a:extLst>
          </p:cNvPr>
          <p:cNvSpPr>
            <a:spLocks noGrp="1"/>
          </p:cNvSpPr>
          <p:nvPr>
            <p:ph type="body" sz="quarter" idx="10"/>
          </p:nvPr>
        </p:nvSpPr>
        <p:spPr/>
        <p:txBody>
          <a:bodyPr/>
          <a:lstStyle/>
          <a:p>
            <a:r>
              <a:rPr lang="zh-CN" altLang="en-US" dirty="0"/>
              <a:t>性能测试报告</a:t>
            </a:r>
          </a:p>
        </p:txBody>
      </p:sp>
      <p:pic>
        <p:nvPicPr>
          <p:cNvPr id="12" name="图片占位符 11">
            <a:extLst>
              <a:ext uri="{FF2B5EF4-FFF2-40B4-BE49-F238E27FC236}">
                <a16:creationId xmlns:a16="http://schemas.microsoft.com/office/drawing/2014/main" id="{CFDF6D48-1B83-372F-222C-317B3364849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010" t="4976" r="6074" b="-4976"/>
          <a:stretch/>
        </p:blipFill>
        <p:spPr>
          <a:xfrm>
            <a:off x="577850" y="1612900"/>
            <a:ext cx="3573463" cy="3573463"/>
          </a:xfrm>
        </p:spPr>
      </p:pic>
      <p:sp>
        <p:nvSpPr>
          <p:cNvPr id="5" name="文本占位符 4">
            <a:extLst>
              <a:ext uri="{FF2B5EF4-FFF2-40B4-BE49-F238E27FC236}">
                <a16:creationId xmlns:a16="http://schemas.microsoft.com/office/drawing/2014/main" id="{039B3509-62EB-4849-9945-688353829CF6}"/>
              </a:ext>
            </a:extLst>
          </p:cNvPr>
          <p:cNvSpPr>
            <a:spLocks noGrp="1"/>
          </p:cNvSpPr>
          <p:nvPr>
            <p:ph type="body" sz="quarter" idx="13"/>
          </p:nvPr>
        </p:nvSpPr>
        <p:spPr>
          <a:xfrm>
            <a:off x="5502805" y="2962804"/>
            <a:ext cx="4767262" cy="873654"/>
          </a:xfrm>
        </p:spPr>
        <p:txBody>
          <a:bodyPr/>
          <a:lstStyle/>
          <a:p>
            <a:pPr marL="0" indent="0" algn="ctr">
              <a:lnSpc>
                <a:spcPct val="100000"/>
              </a:lnSpc>
              <a:spcBef>
                <a:spcPts val="0"/>
              </a:spcBef>
            </a:pP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经测试，系统在指定压力的测试下运行流畅，响应迅速，测试通过</a:t>
            </a:r>
          </a:p>
        </p:txBody>
      </p:sp>
      <p:sp>
        <p:nvSpPr>
          <p:cNvPr id="6" name="文本占位符 5">
            <a:extLst>
              <a:ext uri="{FF2B5EF4-FFF2-40B4-BE49-F238E27FC236}">
                <a16:creationId xmlns:a16="http://schemas.microsoft.com/office/drawing/2014/main" id="{E1227529-E39D-4461-AA62-F310D892F564}"/>
              </a:ext>
            </a:extLst>
          </p:cNvPr>
          <p:cNvSpPr>
            <a:spLocks noGrp="1"/>
          </p:cNvSpPr>
          <p:nvPr>
            <p:ph type="body" sz="quarter" idx="14"/>
          </p:nvPr>
        </p:nvSpPr>
        <p:spPr>
          <a:xfrm>
            <a:off x="966711" y="5845502"/>
            <a:ext cx="2722033" cy="393505"/>
          </a:xfrm>
        </p:spPr>
        <p:txBody>
          <a:bodyPr/>
          <a:lstStyle/>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测试用例数量：</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占位符 6">
            <a:extLst>
              <a:ext uri="{FF2B5EF4-FFF2-40B4-BE49-F238E27FC236}">
                <a16:creationId xmlns:a16="http://schemas.microsoft.com/office/drawing/2014/main" id="{C9B58303-B0EE-443D-B503-CEFDA9A6C3A9}"/>
              </a:ext>
            </a:extLst>
          </p:cNvPr>
          <p:cNvSpPr>
            <a:spLocks noGrp="1"/>
          </p:cNvSpPr>
          <p:nvPr>
            <p:ph type="body" sz="quarter" idx="15"/>
          </p:nvPr>
        </p:nvSpPr>
        <p:spPr>
          <a:xfrm>
            <a:off x="5205607" y="5820101"/>
            <a:ext cx="1780786" cy="444305"/>
          </a:xfrm>
        </p:spPr>
        <p:txBody>
          <a:bodyPr/>
          <a:lstStyle/>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已执行：</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endPar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占位符 7">
            <a:extLst>
              <a:ext uri="{FF2B5EF4-FFF2-40B4-BE49-F238E27FC236}">
                <a16:creationId xmlns:a16="http://schemas.microsoft.com/office/drawing/2014/main" id="{607797F7-EA50-458C-AC7F-3288DA6B8A45}"/>
              </a:ext>
            </a:extLst>
          </p:cNvPr>
          <p:cNvSpPr>
            <a:spLocks noGrp="1"/>
          </p:cNvSpPr>
          <p:nvPr>
            <p:ph type="body" sz="quarter" idx="16"/>
          </p:nvPr>
        </p:nvSpPr>
        <p:spPr>
          <a:xfrm>
            <a:off x="9024131" y="5820100"/>
            <a:ext cx="1732770" cy="444305"/>
          </a:xfrm>
        </p:spPr>
        <p:txBody>
          <a:bodyPr/>
          <a:lstStyle/>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已通过</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10</a:t>
            </a:r>
            <a:endPar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7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8511730-04CA-3B63-912C-51CC77DDFAD3}"/>
              </a:ext>
            </a:extLst>
          </p:cNvPr>
          <p:cNvSpPr>
            <a:spLocks noGrp="1"/>
          </p:cNvSpPr>
          <p:nvPr>
            <p:ph type="body" sz="quarter" idx="11"/>
          </p:nvPr>
        </p:nvSpPr>
        <p:spPr/>
        <p:txBody>
          <a:bodyPr/>
          <a:lstStyle/>
          <a:p>
            <a:r>
              <a:rPr lang="zh-CN" altLang="en-US" dirty="0">
                <a:solidFill>
                  <a:schemeClr val="tx1"/>
                </a:solidFill>
              </a:rPr>
              <a:t>总结</a:t>
            </a:r>
          </a:p>
        </p:txBody>
      </p:sp>
      <p:sp>
        <p:nvSpPr>
          <p:cNvPr id="4" name="文本占位符 3">
            <a:extLst>
              <a:ext uri="{FF2B5EF4-FFF2-40B4-BE49-F238E27FC236}">
                <a16:creationId xmlns:a16="http://schemas.microsoft.com/office/drawing/2014/main" id="{BC3DD63B-8657-FBAC-12F3-85FA2C2E69AF}"/>
              </a:ext>
            </a:extLst>
          </p:cNvPr>
          <p:cNvSpPr>
            <a:spLocks noGrp="1"/>
          </p:cNvSpPr>
          <p:nvPr>
            <p:ph type="body" sz="quarter" idx="12"/>
          </p:nvPr>
        </p:nvSpPr>
        <p:spPr>
          <a:xfrm>
            <a:off x="9721755" y="4782911"/>
            <a:ext cx="2470245" cy="416378"/>
          </a:xfrm>
        </p:spPr>
        <p:txBody>
          <a:bodyPr/>
          <a:lstStyle/>
          <a:p>
            <a:r>
              <a:rPr lang="en-US" altLang="zh-CN" dirty="0">
                <a:solidFill>
                  <a:schemeClr val="tx1"/>
                </a:solidFill>
              </a:rPr>
              <a:t>Summary</a:t>
            </a:r>
            <a:endParaRPr lang="zh-CN" altLang="en-US" dirty="0">
              <a:solidFill>
                <a:schemeClr val="tx1"/>
              </a:solidFill>
            </a:endParaRPr>
          </a:p>
        </p:txBody>
      </p:sp>
      <p:sp>
        <p:nvSpPr>
          <p:cNvPr id="5" name="文本占位符 4">
            <a:extLst>
              <a:ext uri="{FF2B5EF4-FFF2-40B4-BE49-F238E27FC236}">
                <a16:creationId xmlns:a16="http://schemas.microsoft.com/office/drawing/2014/main" id="{D8AF11AE-A8A2-059D-B3A9-C50A42931C7B}"/>
              </a:ext>
            </a:extLst>
          </p:cNvPr>
          <p:cNvSpPr>
            <a:spLocks noGrp="1"/>
          </p:cNvSpPr>
          <p:nvPr>
            <p:ph type="body" sz="quarter" idx="13"/>
          </p:nvPr>
        </p:nvSpPr>
        <p:spPr/>
        <p:txBody>
          <a:bodyPr/>
          <a:lstStyle/>
          <a:p>
            <a:r>
              <a:rPr lang="zh-CN" altLang="en-US" dirty="0"/>
              <a:t>河南工业大学</a:t>
            </a:r>
          </a:p>
        </p:txBody>
      </p:sp>
      <p:sp>
        <p:nvSpPr>
          <p:cNvPr id="6" name="文本占位符 5">
            <a:extLst>
              <a:ext uri="{FF2B5EF4-FFF2-40B4-BE49-F238E27FC236}">
                <a16:creationId xmlns:a16="http://schemas.microsoft.com/office/drawing/2014/main" id="{27C7D005-02AD-3F77-6CC8-09A3775E7CB7}"/>
              </a:ext>
            </a:extLst>
          </p:cNvPr>
          <p:cNvSpPr>
            <a:spLocks noGrp="1"/>
          </p:cNvSpPr>
          <p:nvPr>
            <p:ph type="body" sz="quarter" idx="14"/>
          </p:nvPr>
        </p:nvSpPr>
        <p:spPr/>
        <p:txBody>
          <a:bodyPr/>
          <a:lstStyle/>
          <a:p>
            <a:r>
              <a:rPr lang="en-US" altLang="zh-CN" dirty="0"/>
              <a:t>HAUT</a:t>
            </a:r>
            <a:endParaRPr lang="zh-CN" altLang="en-US" dirty="0"/>
          </a:p>
        </p:txBody>
      </p:sp>
    </p:spTree>
    <p:extLst>
      <p:ext uri="{BB962C8B-B14F-4D97-AF65-F5344CB8AC3E}">
        <p14:creationId xmlns:p14="http://schemas.microsoft.com/office/powerpoint/2010/main" val="22926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B7C1B45-33FD-39BE-108F-F7DC67AA3EE2}"/>
              </a:ext>
            </a:extLst>
          </p:cNvPr>
          <p:cNvSpPr>
            <a:spLocks noGrp="1"/>
          </p:cNvSpPr>
          <p:nvPr>
            <p:ph type="body" sz="quarter" idx="10"/>
          </p:nvPr>
        </p:nvSpPr>
        <p:spPr/>
        <p:txBody>
          <a:bodyPr/>
          <a:lstStyle/>
          <a:p>
            <a:r>
              <a:rPr lang="zh-CN" altLang="en-US" dirty="0"/>
              <a:t>总结</a:t>
            </a:r>
          </a:p>
        </p:txBody>
      </p:sp>
      <p:sp>
        <p:nvSpPr>
          <p:cNvPr id="3" name="文本框 2">
            <a:extLst>
              <a:ext uri="{FF2B5EF4-FFF2-40B4-BE49-F238E27FC236}">
                <a16:creationId xmlns:a16="http://schemas.microsoft.com/office/drawing/2014/main" id="{EF244AD9-6674-B799-B50D-C7A0D7A33C8B}"/>
              </a:ext>
            </a:extLst>
          </p:cNvPr>
          <p:cNvSpPr txBox="1"/>
          <p:nvPr/>
        </p:nvSpPr>
        <p:spPr>
          <a:xfrm>
            <a:off x="533065" y="2283987"/>
            <a:ext cx="11125870" cy="3170099"/>
          </a:xfrm>
          <a:prstGeom prst="rect">
            <a:avLst/>
          </a:prstGeom>
          <a:noFill/>
        </p:spPr>
        <p:txBody>
          <a:bodyPr wrap="square" rtlCol="0">
            <a:spAutoFit/>
          </a:bodyPr>
          <a:lstStyle/>
          <a:p>
            <a:pPr lvl="0">
              <a:lnSpc>
                <a:spcPct val="150000"/>
              </a:lnSpc>
              <a:defRPr/>
            </a:pPr>
            <a:r>
              <a:rPr lang="zh-CN" altLang="en-US" sz="2000"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本次测试中，待测系统的各项功能、接口和性能均达到了设计要求。系统稳定性和可靠性得到了有效验证，问题已积极反馈并得到响应，可投入实际使用。</a:t>
            </a:r>
            <a:endPar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lvl="0">
              <a:lnSpc>
                <a:spcPct val="150000"/>
              </a:lnSpc>
              <a:defRPr/>
            </a:pPr>
            <a:r>
              <a:rPr lang="zh-CN" altLang="en-US" sz="2000"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作为软件开发的重要环节，通过系统且规范的测试，不仅保障了软件质量，也为软件项目的成功奠定了坚实基础。未来，我们将继续完善测试流程和方法，不断提升测试效率和效果，为软件开发和运维提供更强有力的支持。</a:t>
            </a:r>
            <a:endParaRPr kumimoji="0" lang="en-US" altLang="zh-CN"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511B3DFB-1A8B-A9A4-F482-DDDE934E9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8176" y="-65848"/>
            <a:ext cx="1408043" cy="1408043"/>
          </a:xfrm>
          <a:prstGeom prst="rect">
            <a:avLst/>
          </a:prstGeom>
        </p:spPr>
      </p:pic>
    </p:spTree>
    <p:extLst>
      <p:ext uri="{BB962C8B-B14F-4D97-AF65-F5344CB8AC3E}">
        <p14:creationId xmlns:p14="http://schemas.microsoft.com/office/powerpoint/2010/main" val="151804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A27652-E781-1B13-B5ED-0BCE808BF0EE}"/>
              </a:ext>
            </a:extLst>
          </p:cNvPr>
          <p:cNvSpPr/>
          <p:nvPr/>
        </p:nvSpPr>
        <p:spPr>
          <a:xfrm>
            <a:off x="2697772" y="2644170"/>
            <a:ext cx="4132767" cy="1569660"/>
          </a:xfrm>
          <a:prstGeom prst="rect">
            <a:avLst/>
          </a:prstGeom>
          <a:noFill/>
        </p:spPr>
        <p:txBody>
          <a:bodyPr wrap="square" lIns="91440" tIns="45720" rIns="91440" bIns="45720">
            <a:spAutoFit/>
          </a:bodyPr>
          <a:lstStyle/>
          <a:p>
            <a:pPr algn="ctr"/>
            <a:r>
              <a:rPr lang="zh-CN" altLang="en-US" sz="9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谢  谢</a:t>
            </a:r>
          </a:p>
        </p:txBody>
      </p:sp>
      <p:pic>
        <p:nvPicPr>
          <p:cNvPr id="4" name="图片 3">
            <a:extLst>
              <a:ext uri="{FF2B5EF4-FFF2-40B4-BE49-F238E27FC236}">
                <a16:creationId xmlns:a16="http://schemas.microsoft.com/office/drawing/2014/main" id="{35821AFF-A4C8-FC42-ECB4-EBFF7CCCF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848" y="1588273"/>
            <a:ext cx="3681454" cy="3681454"/>
          </a:xfrm>
          <a:prstGeom prst="rect">
            <a:avLst/>
          </a:prstGeom>
        </p:spPr>
      </p:pic>
    </p:spTree>
    <p:extLst>
      <p:ext uri="{BB962C8B-B14F-4D97-AF65-F5344CB8AC3E}">
        <p14:creationId xmlns:p14="http://schemas.microsoft.com/office/powerpoint/2010/main" val="4050633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B7C1B45-33FD-39BE-108F-F7DC67AA3EE2}"/>
              </a:ext>
            </a:extLst>
          </p:cNvPr>
          <p:cNvSpPr>
            <a:spLocks noGrp="1"/>
          </p:cNvSpPr>
          <p:nvPr>
            <p:ph type="body" sz="quarter" idx="10"/>
          </p:nvPr>
        </p:nvSpPr>
        <p:spPr/>
        <p:txBody>
          <a:bodyPr/>
          <a:lstStyle/>
          <a:p>
            <a:r>
              <a:rPr lang="zh-CN" altLang="en-US" dirty="0"/>
              <a:t>项目综述</a:t>
            </a:r>
          </a:p>
        </p:txBody>
      </p:sp>
      <p:sp>
        <p:nvSpPr>
          <p:cNvPr id="3" name="文本框 2">
            <a:extLst>
              <a:ext uri="{FF2B5EF4-FFF2-40B4-BE49-F238E27FC236}">
                <a16:creationId xmlns:a16="http://schemas.microsoft.com/office/drawing/2014/main" id="{EF244AD9-6674-B799-B50D-C7A0D7A33C8B}"/>
              </a:ext>
            </a:extLst>
          </p:cNvPr>
          <p:cNvSpPr txBox="1"/>
          <p:nvPr/>
        </p:nvSpPr>
        <p:spPr>
          <a:xfrm>
            <a:off x="533065" y="2086605"/>
            <a:ext cx="11125870" cy="4093428"/>
          </a:xfrm>
          <a:prstGeom prst="rect">
            <a:avLst/>
          </a:prstGeom>
          <a:noFill/>
        </p:spPr>
        <p:txBody>
          <a:bodyPr wrap="square" rtlCol="0">
            <a:spAutoFit/>
          </a:bodyPr>
          <a:lstStyle/>
          <a:p>
            <a:pPr>
              <a:lnSpc>
                <a:spcPct val="150000"/>
              </a:lnSpc>
            </a:pP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在软件开发生命周期中扮演着至关重要的角色。通过系统的测试活动，发现并解决软件中的缺陷，提升软件的质量和可靠性，确保其满足用户需求，最终降低开发成本和风险。系统性的测试方法和测试用例的设计与执行，不仅保障了软件质量，更为软件项目的成功奠定了坚实的基础。测试作为软件工程的重要组成部分，其重要性不容忽视，也将在未来继续发挥关键作用。</a:t>
            </a:r>
            <a:endParaRPr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pPr>
            <a:endParaRPr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pP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本项目为宝塔面板、</a:t>
            </a:r>
            <a:r>
              <a:rPr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Rhine Assistant </a:t>
            </a: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控制台和员工管理系统的测试报告。我们对上述系统进行了较为全面的功能测试、接口测试、</a:t>
            </a:r>
            <a:r>
              <a:rPr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UI</a:t>
            </a:r>
            <a:r>
              <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测试以及性能测试。通过这些测试，我们可以发现系统存在的问题，确保系统的稳定性、可靠性和用户体验，同时提升自己的技术水平，加强自己的竞争力。</a:t>
            </a:r>
            <a:endParaRPr lang="en-US" altLang="zh-CN"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20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FB875FC-B5B9-365B-9DEB-293C458F0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1720" y="0"/>
            <a:ext cx="1260280" cy="1260280"/>
          </a:xfrm>
          <a:prstGeom prst="rect">
            <a:avLst/>
          </a:prstGeom>
        </p:spPr>
      </p:pic>
    </p:spTree>
    <p:extLst>
      <p:ext uri="{BB962C8B-B14F-4D97-AF65-F5344CB8AC3E}">
        <p14:creationId xmlns:p14="http://schemas.microsoft.com/office/powerpoint/2010/main" val="259956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701990C-D694-1B1F-24B6-73CDAC778AF6}"/>
              </a:ext>
            </a:extLst>
          </p:cNvPr>
          <p:cNvSpPr>
            <a:spLocks noGrp="1"/>
          </p:cNvSpPr>
          <p:nvPr>
            <p:ph type="body" sz="quarter" idx="10"/>
          </p:nvPr>
        </p:nvSpPr>
        <p:spPr>
          <a:xfrm>
            <a:off x="1" y="282639"/>
            <a:ext cx="2038066" cy="468312"/>
          </a:xfrm>
        </p:spPr>
        <p:txBody>
          <a:bodyPr/>
          <a:lstStyle/>
          <a:p>
            <a:r>
              <a:rPr lang="zh-CN" altLang="en-US"/>
              <a:t>项目亮点</a:t>
            </a:r>
            <a:endParaRPr lang="zh-CN" altLang="en-US" dirty="0"/>
          </a:p>
        </p:txBody>
      </p:sp>
      <p:pic>
        <p:nvPicPr>
          <p:cNvPr id="11" name="图片占位符 10">
            <a:extLst>
              <a:ext uri="{FF2B5EF4-FFF2-40B4-BE49-F238E27FC236}">
                <a16:creationId xmlns:a16="http://schemas.microsoft.com/office/drawing/2014/main" id="{9B87B172-B3D6-4A40-282C-BF19E55F7A1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602" r="12602"/>
          <a:stretch>
            <a:fillRect/>
          </a:stretch>
        </p:blipFill>
        <p:spPr/>
      </p:pic>
      <p:sp>
        <p:nvSpPr>
          <p:cNvPr id="4" name="文本占位符 3">
            <a:extLst>
              <a:ext uri="{FF2B5EF4-FFF2-40B4-BE49-F238E27FC236}">
                <a16:creationId xmlns:a16="http://schemas.microsoft.com/office/drawing/2014/main" id="{9DB9C7FD-12B9-35B5-AEFC-76B825F09410}"/>
              </a:ext>
            </a:extLst>
          </p:cNvPr>
          <p:cNvSpPr>
            <a:spLocks noGrp="1"/>
          </p:cNvSpPr>
          <p:nvPr>
            <p:ph type="body" sz="quarter" idx="12"/>
          </p:nvPr>
        </p:nvSpPr>
        <p:spPr/>
        <p:txBody>
          <a:bodyPr/>
          <a:lstStyle/>
          <a:p>
            <a:r>
              <a:rPr lang="en-US" altLang="zh-CN" dirty="0"/>
              <a:t> </a:t>
            </a:r>
            <a:endParaRPr lang="zh-CN" altLang="en-US" dirty="0"/>
          </a:p>
        </p:txBody>
      </p:sp>
      <p:sp>
        <p:nvSpPr>
          <p:cNvPr id="5" name="文本占位符 4">
            <a:extLst>
              <a:ext uri="{FF2B5EF4-FFF2-40B4-BE49-F238E27FC236}">
                <a16:creationId xmlns:a16="http://schemas.microsoft.com/office/drawing/2014/main" id="{2DAC514A-2648-00BC-3069-A870CA76DF1F}"/>
              </a:ext>
            </a:extLst>
          </p:cNvPr>
          <p:cNvSpPr>
            <a:spLocks noGrp="1"/>
          </p:cNvSpPr>
          <p:nvPr>
            <p:ph type="body" sz="quarter" idx="13"/>
          </p:nvPr>
        </p:nvSpPr>
        <p:spPr>
          <a:xfrm>
            <a:off x="312419" y="1425887"/>
            <a:ext cx="4925728" cy="783698"/>
          </a:xfrm>
        </p:spPr>
        <p:txBody>
          <a:bodyPr/>
          <a:lstStyle/>
          <a:p>
            <a:pPr marL="0" indent="0" algn="ctr">
              <a:lnSpc>
                <a:spcPct val="100000"/>
              </a:lnSpc>
              <a:spcBef>
                <a:spcPts val="0"/>
              </a:spcBef>
            </a:pP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本项目采用真实的远程服务器，模拟了最真实的测试场景</a:t>
            </a:r>
            <a:endPar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占位符 5">
            <a:extLst>
              <a:ext uri="{FF2B5EF4-FFF2-40B4-BE49-F238E27FC236}">
                <a16:creationId xmlns:a16="http://schemas.microsoft.com/office/drawing/2014/main" id="{C4E22902-8144-4F98-7E9B-02716BA94EDF}"/>
              </a:ext>
            </a:extLst>
          </p:cNvPr>
          <p:cNvSpPr>
            <a:spLocks noGrp="1"/>
          </p:cNvSpPr>
          <p:nvPr>
            <p:ph type="body" sz="quarter" idx="14"/>
          </p:nvPr>
        </p:nvSpPr>
        <p:spPr>
          <a:xfrm>
            <a:off x="312419" y="3102448"/>
            <a:ext cx="7031744" cy="783698"/>
          </a:xfrm>
        </p:spPr>
        <p:txBody>
          <a:bodyPr/>
          <a:lstStyle/>
          <a:p>
            <a:pPr marL="0" indent="0">
              <a:lnSpc>
                <a:spcPct val="100000"/>
              </a:lnSpc>
              <a:spcBef>
                <a:spcPts val="0"/>
              </a:spcBef>
            </a:pP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本项目接口测试中，不满足于实现对单个接口的自动化测试，还建立了接口之间的完整测试调用逻辑</a:t>
            </a:r>
            <a:endParaRPr lang="zh-CN" altLang="en-US" sz="2400" dirty="0">
              <a:effectLst>
                <a:outerShdw blurRad="38100" dist="38100" dir="2700000" algn="tl">
                  <a:srgbClr val="000000">
                    <a:alpha val="43137"/>
                  </a:srgbClr>
                </a:outerShdw>
              </a:effectLst>
            </a:endParaRPr>
          </a:p>
        </p:txBody>
      </p:sp>
      <p:sp>
        <p:nvSpPr>
          <p:cNvPr id="7" name="文本占位符 6">
            <a:extLst>
              <a:ext uri="{FF2B5EF4-FFF2-40B4-BE49-F238E27FC236}">
                <a16:creationId xmlns:a16="http://schemas.microsoft.com/office/drawing/2014/main" id="{6B4A7ECD-69D8-5446-A77E-8B70B6741A96}"/>
              </a:ext>
            </a:extLst>
          </p:cNvPr>
          <p:cNvSpPr>
            <a:spLocks noGrp="1"/>
          </p:cNvSpPr>
          <p:nvPr>
            <p:ph type="body" sz="quarter" idx="15"/>
          </p:nvPr>
        </p:nvSpPr>
        <p:spPr>
          <a:xfrm>
            <a:off x="312419" y="4779009"/>
            <a:ext cx="5488435" cy="783699"/>
          </a:xfrm>
        </p:spPr>
        <p:txBody>
          <a:bodyPr/>
          <a:lstStyle/>
          <a:p>
            <a:pPr marL="0" indent="0" algn="ctr">
              <a:lnSpc>
                <a:spcPct val="100000"/>
              </a:lnSpc>
              <a:spcBef>
                <a:spcPts val="0"/>
              </a:spcBef>
            </a:pP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本项目的完成真正实现了开发，测试，运维的沟通与协作</a:t>
            </a:r>
            <a:endParaRPr lang="zh-CN" alt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8935171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F0772C7-7D97-459D-BBBF-069DD86BC746}"/>
              </a:ext>
            </a:extLst>
          </p:cNvPr>
          <p:cNvSpPr>
            <a:spLocks noGrp="1"/>
          </p:cNvSpPr>
          <p:nvPr>
            <p:ph type="body" sz="quarter" idx="10"/>
          </p:nvPr>
        </p:nvSpPr>
        <p:spPr>
          <a:xfrm>
            <a:off x="918002" y="3429000"/>
            <a:ext cx="1876425" cy="371475"/>
          </a:xfrm>
        </p:spPr>
        <p:txBody>
          <a:bodyPr/>
          <a:lstStyle/>
          <a:p>
            <a:pPr algn="ctr"/>
            <a:r>
              <a:rPr lang="zh-CN" altLang="en-US" dirty="0"/>
              <a:t>一、功能测试</a:t>
            </a:r>
          </a:p>
        </p:txBody>
      </p:sp>
      <p:sp>
        <p:nvSpPr>
          <p:cNvPr id="4" name="文本占位符 3">
            <a:extLst>
              <a:ext uri="{FF2B5EF4-FFF2-40B4-BE49-F238E27FC236}">
                <a16:creationId xmlns:a16="http://schemas.microsoft.com/office/drawing/2014/main" id="{EC93F6DA-CCF6-410B-B3E2-E9B128C04AA6}"/>
              </a:ext>
            </a:extLst>
          </p:cNvPr>
          <p:cNvSpPr>
            <a:spLocks noGrp="1"/>
          </p:cNvSpPr>
          <p:nvPr>
            <p:ph type="body" sz="quarter" idx="12"/>
          </p:nvPr>
        </p:nvSpPr>
        <p:spPr>
          <a:xfrm>
            <a:off x="3074647" y="3429000"/>
            <a:ext cx="1876425" cy="371475"/>
          </a:xfrm>
        </p:spPr>
        <p:txBody>
          <a:bodyPr/>
          <a:lstStyle/>
          <a:p>
            <a:pPr algn="ctr"/>
            <a:r>
              <a:rPr lang="zh-CN" altLang="en-US" dirty="0"/>
              <a:t>二、接口测试</a:t>
            </a:r>
          </a:p>
        </p:txBody>
      </p:sp>
      <p:sp>
        <p:nvSpPr>
          <p:cNvPr id="6" name="文本占位符 5">
            <a:extLst>
              <a:ext uri="{FF2B5EF4-FFF2-40B4-BE49-F238E27FC236}">
                <a16:creationId xmlns:a16="http://schemas.microsoft.com/office/drawing/2014/main" id="{1D02BC5C-A8A4-47C3-88E9-34F681A0D132}"/>
              </a:ext>
            </a:extLst>
          </p:cNvPr>
          <p:cNvSpPr>
            <a:spLocks noGrp="1"/>
          </p:cNvSpPr>
          <p:nvPr>
            <p:ph type="body" sz="quarter" idx="14"/>
          </p:nvPr>
        </p:nvSpPr>
        <p:spPr>
          <a:xfrm>
            <a:off x="5157787" y="3429000"/>
            <a:ext cx="1876425" cy="371475"/>
          </a:xfrm>
        </p:spPr>
        <p:txBody>
          <a:bodyPr/>
          <a:lstStyle/>
          <a:p>
            <a:pPr algn="ctr"/>
            <a:r>
              <a:rPr lang="zh-CN" altLang="en-US" dirty="0"/>
              <a:t>三、</a:t>
            </a:r>
            <a:r>
              <a:rPr lang="en-US" altLang="zh-CN" dirty="0"/>
              <a:t>UI</a:t>
            </a:r>
            <a:r>
              <a:rPr lang="zh-CN" altLang="en-US" dirty="0"/>
              <a:t>测试</a:t>
            </a:r>
          </a:p>
        </p:txBody>
      </p:sp>
      <p:sp>
        <p:nvSpPr>
          <p:cNvPr id="8" name="文本占位符 7">
            <a:extLst>
              <a:ext uri="{FF2B5EF4-FFF2-40B4-BE49-F238E27FC236}">
                <a16:creationId xmlns:a16="http://schemas.microsoft.com/office/drawing/2014/main" id="{500197F5-991C-4D68-8670-6298919BAF4C}"/>
              </a:ext>
            </a:extLst>
          </p:cNvPr>
          <p:cNvSpPr>
            <a:spLocks noGrp="1"/>
          </p:cNvSpPr>
          <p:nvPr>
            <p:ph type="body" sz="quarter" idx="16"/>
          </p:nvPr>
        </p:nvSpPr>
        <p:spPr>
          <a:xfrm>
            <a:off x="7281680" y="3429000"/>
            <a:ext cx="1876425" cy="371475"/>
          </a:xfrm>
        </p:spPr>
        <p:txBody>
          <a:bodyPr/>
          <a:lstStyle/>
          <a:p>
            <a:pPr algn="ctr"/>
            <a:r>
              <a:rPr lang="zh-CN" altLang="en-US" dirty="0"/>
              <a:t>四、性能测试</a:t>
            </a:r>
          </a:p>
        </p:txBody>
      </p:sp>
      <p:sp>
        <p:nvSpPr>
          <p:cNvPr id="10" name="文本占位符 9">
            <a:extLst>
              <a:ext uri="{FF2B5EF4-FFF2-40B4-BE49-F238E27FC236}">
                <a16:creationId xmlns:a16="http://schemas.microsoft.com/office/drawing/2014/main" id="{610837A0-4505-400E-808D-1E3D36787075}"/>
              </a:ext>
            </a:extLst>
          </p:cNvPr>
          <p:cNvSpPr>
            <a:spLocks noGrp="1"/>
          </p:cNvSpPr>
          <p:nvPr>
            <p:ph type="body" sz="quarter" idx="18"/>
          </p:nvPr>
        </p:nvSpPr>
        <p:spPr>
          <a:xfrm>
            <a:off x="9361179" y="3429000"/>
            <a:ext cx="1876425" cy="371475"/>
          </a:xfrm>
        </p:spPr>
        <p:txBody>
          <a:bodyPr/>
          <a:lstStyle/>
          <a:p>
            <a:pPr algn="ctr"/>
            <a:r>
              <a:rPr lang="zh-CN" altLang="en-US" dirty="0"/>
              <a:t>五、总结</a:t>
            </a:r>
          </a:p>
        </p:txBody>
      </p:sp>
    </p:spTree>
    <p:extLst>
      <p:ext uri="{BB962C8B-B14F-4D97-AF65-F5344CB8AC3E}">
        <p14:creationId xmlns:p14="http://schemas.microsoft.com/office/powerpoint/2010/main" val="78155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6D6D6C97-4DB0-4B44-8438-5E7098A0A4DF}"/>
              </a:ext>
            </a:extLst>
          </p:cNvPr>
          <p:cNvSpPr>
            <a:spLocks noGrp="1"/>
          </p:cNvSpPr>
          <p:nvPr>
            <p:ph type="body" sz="quarter" idx="11"/>
          </p:nvPr>
        </p:nvSpPr>
        <p:spPr/>
        <p:txBody>
          <a:bodyPr/>
          <a:lstStyle/>
          <a:p>
            <a:r>
              <a:rPr lang="zh-CN" altLang="en-US" dirty="0">
                <a:solidFill>
                  <a:schemeClr val="tx1"/>
                </a:solidFill>
              </a:rPr>
              <a:t>功能测试</a:t>
            </a:r>
          </a:p>
        </p:txBody>
      </p:sp>
      <p:sp>
        <p:nvSpPr>
          <p:cNvPr id="4" name="文本占位符 3">
            <a:extLst>
              <a:ext uri="{FF2B5EF4-FFF2-40B4-BE49-F238E27FC236}">
                <a16:creationId xmlns:a16="http://schemas.microsoft.com/office/drawing/2014/main" id="{69912B59-B846-4ED2-9E81-F4D6B5FC01E9}"/>
              </a:ext>
            </a:extLst>
          </p:cNvPr>
          <p:cNvSpPr>
            <a:spLocks noGrp="1"/>
          </p:cNvSpPr>
          <p:nvPr>
            <p:ph type="body" sz="quarter" idx="12"/>
          </p:nvPr>
        </p:nvSpPr>
        <p:spPr>
          <a:xfrm>
            <a:off x="7165075" y="4782911"/>
            <a:ext cx="5026926" cy="416378"/>
          </a:xfrm>
        </p:spPr>
        <p:txBody>
          <a:bodyPr/>
          <a:lstStyle/>
          <a:p>
            <a:r>
              <a:rPr lang="en-US" altLang="zh-CN" dirty="0">
                <a:solidFill>
                  <a:schemeClr val="tx1"/>
                </a:solidFill>
              </a:rPr>
              <a:t>Functional Testing</a:t>
            </a:r>
          </a:p>
        </p:txBody>
      </p:sp>
      <p:sp>
        <p:nvSpPr>
          <p:cNvPr id="5" name="文本占位符 4">
            <a:extLst>
              <a:ext uri="{FF2B5EF4-FFF2-40B4-BE49-F238E27FC236}">
                <a16:creationId xmlns:a16="http://schemas.microsoft.com/office/drawing/2014/main" id="{7466ADE4-366F-432A-922A-D8CD5004816F}"/>
              </a:ext>
            </a:extLst>
          </p:cNvPr>
          <p:cNvSpPr>
            <a:spLocks noGrp="1"/>
          </p:cNvSpPr>
          <p:nvPr>
            <p:ph type="body" sz="quarter" idx="13"/>
          </p:nvPr>
        </p:nvSpPr>
        <p:spPr/>
        <p:txBody>
          <a:bodyPr/>
          <a:lstStyle/>
          <a:p>
            <a:r>
              <a:rPr lang="zh-CN" altLang="en-US" dirty="0"/>
              <a:t>河南工业大学</a:t>
            </a:r>
          </a:p>
        </p:txBody>
      </p:sp>
      <p:sp>
        <p:nvSpPr>
          <p:cNvPr id="6" name="文本占位符 5">
            <a:extLst>
              <a:ext uri="{FF2B5EF4-FFF2-40B4-BE49-F238E27FC236}">
                <a16:creationId xmlns:a16="http://schemas.microsoft.com/office/drawing/2014/main" id="{AC75A035-C817-430E-B33D-92CDA0F04F59}"/>
              </a:ext>
            </a:extLst>
          </p:cNvPr>
          <p:cNvSpPr>
            <a:spLocks noGrp="1"/>
          </p:cNvSpPr>
          <p:nvPr>
            <p:ph type="body" sz="quarter" idx="14"/>
          </p:nvPr>
        </p:nvSpPr>
        <p:spPr/>
        <p:txBody>
          <a:bodyPr/>
          <a:lstStyle/>
          <a:p>
            <a:r>
              <a:rPr lang="en-US" altLang="zh-CN" dirty="0"/>
              <a:t>HAUT</a:t>
            </a:r>
            <a:endParaRPr lang="zh-CN" altLang="en-US" dirty="0"/>
          </a:p>
        </p:txBody>
      </p:sp>
    </p:spTree>
    <p:extLst>
      <p:ext uri="{BB962C8B-B14F-4D97-AF65-F5344CB8AC3E}">
        <p14:creationId xmlns:p14="http://schemas.microsoft.com/office/powerpoint/2010/main" val="222958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288C09A-03FF-F0C9-BBF2-C8462C99019B}"/>
              </a:ext>
            </a:extLst>
          </p:cNvPr>
          <p:cNvSpPr>
            <a:spLocks noGrp="1"/>
          </p:cNvSpPr>
          <p:nvPr>
            <p:ph type="body" sz="quarter" idx="10"/>
          </p:nvPr>
        </p:nvSpPr>
        <p:spPr/>
        <p:txBody>
          <a:bodyPr/>
          <a:lstStyle/>
          <a:p>
            <a:r>
              <a:rPr lang="zh-CN" altLang="en-US" dirty="0"/>
              <a:t>功能测试概述</a:t>
            </a:r>
          </a:p>
        </p:txBody>
      </p:sp>
      <p:sp>
        <p:nvSpPr>
          <p:cNvPr id="3" name="文本占位符 2">
            <a:extLst>
              <a:ext uri="{FF2B5EF4-FFF2-40B4-BE49-F238E27FC236}">
                <a16:creationId xmlns:a16="http://schemas.microsoft.com/office/drawing/2014/main" id="{F80BDC2A-9B16-6ABF-A57F-81660B9CC520}"/>
              </a:ext>
            </a:extLst>
          </p:cNvPr>
          <p:cNvSpPr>
            <a:spLocks noGrp="1"/>
          </p:cNvSpPr>
          <p:nvPr>
            <p:ph type="body" sz="quarter" idx="11"/>
          </p:nvPr>
        </p:nvSpPr>
        <p:spPr/>
        <p:txBody>
          <a:bodyPr/>
          <a:lstStyle/>
          <a:p>
            <a:r>
              <a:rPr lang="zh-CN" altLang="en-US" dirty="0"/>
              <a:t>测试系统</a:t>
            </a:r>
          </a:p>
        </p:txBody>
      </p:sp>
      <p:sp>
        <p:nvSpPr>
          <p:cNvPr id="4" name="文本占位符 3">
            <a:extLst>
              <a:ext uri="{FF2B5EF4-FFF2-40B4-BE49-F238E27FC236}">
                <a16:creationId xmlns:a16="http://schemas.microsoft.com/office/drawing/2014/main" id="{8CFFFF94-A231-CBB6-6C3E-51D2CEC8DD8D}"/>
              </a:ext>
            </a:extLst>
          </p:cNvPr>
          <p:cNvSpPr>
            <a:spLocks noGrp="1"/>
          </p:cNvSpPr>
          <p:nvPr>
            <p:ph type="body" sz="quarter" idx="12"/>
          </p:nvPr>
        </p:nvSpPr>
        <p:spPr>
          <a:xfrm>
            <a:off x="471299" y="2056434"/>
            <a:ext cx="3300601" cy="1270854"/>
          </a:xfrm>
        </p:spPr>
        <p:txBody>
          <a:bodyPr/>
          <a:lstStyle/>
          <a:p>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宝塔</a:t>
            </a: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Linux</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面板</a:t>
            </a:r>
            <a:endPar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Rhine Assistant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控制台</a:t>
            </a:r>
            <a:endPar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员工管理系统</a:t>
            </a:r>
          </a:p>
        </p:txBody>
      </p:sp>
      <p:sp>
        <p:nvSpPr>
          <p:cNvPr id="5" name="文本占位符 4">
            <a:extLst>
              <a:ext uri="{FF2B5EF4-FFF2-40B4-BE49-F238E27FC236}">
                <a16:creationId xmlns:a16="http://schemas.microsoft.com/office/drawing/2014/main" id="{B7A8B215-9412-E1E4-2D19-227E401A042D}"/>
              </a:ext>
            </a:extLst>
          </p:cNvPr>
          <p:cNvSpPr>
            <a:spLocks noGrp="1"/>
          </p:cNvSpPr>
          <p:nvPr>
            <p:ph type="body" sz="quarter" idx="13"/>
          </p:nvPr>
        </p:nvSpPr>
        <p:spPr/>
        <p:txBody>
          <a:bodyPr/>
          <a:lstStyle/>
          <a:p>
            <a:r>
              <a:rPr lang="zh-CN" altLang="en-US" dirty="0"/>
              <a:t>测试目标</a:t>
            </a:r>
          </a:p>
        </p:txBody>
      </p:sp>
      <p:sp>
        <p:nvSpPr>
          <p:cNvPr id="6" name="文本占位符 5">
            <a:extLst>
              <a:ext uri="{FF2B5EF4-FFF2-40B4-BE49-F238E27FC236}">
                <a16:creationId xmlns:a16="http://schemas.microsoft.com/office/drawing/2014/main" id="{521B4E4B-BE2F-0C2C-3A79-F13DA9FAEEAE}"/>
              </a:ext>
            </a:extLst>
          </p:cNvPr>
          <p:cNvSpPr>
            <a:spLocks noGrp="1"/>
          </p:cNvSpPr>
          <p:nvPr>
            <p:ph type="body" sz="quarter" idx="14"/>
          </p:nvPr>
        </p:nvSpPr>
        <p:spPr>
          <a:xfrm>
            <a:off x="8420101" y="2056434"/>
            <a:ext cx="3825607" cy="1060428"/>
          </a:xfrm>
        </p:spPr>
        <p:txBody>
          <a:bodyPr/>
          <a:lstStyle/>
          <a:p>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验证系统运行情况</a:t>
            </a:r>
            <a:endPar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发现并反馈或修复问题</a:t>
            </a:r>
            <a:endPar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确保核心业务高可用性</a:t>
            </a:r>
          </a:p>
        </p:txBody>
      </p:sp>
      <p:sp>
        <p:nvSpPr>
          <p:cNvPr id="7" name="文本占位符 6">
            <a:extLst>
              <a:ext uri="{FF2B5EF4-FFF2-40B4-BE49-F238E27FC236}">
                <a16:creationId xmlns:a16="http://schemas.microsoft.com/office/drawing/2014/main" id="{D91865F5-F728-8CD9-DD7D-5D41B3B6B6DE}"/>
              </a:ext>
            </a:extLst>
          </p:cNvPr>
          <p:cNvSpPr>
            <a:spLocks noGrp="1"/>
          </p:cNvSpPr>
          <p:nvPr>
            <p:ph type="body" sz="quarter" idx="15"/>
          </p:nvPr>
        </p:nvSpPr>
        <p:spPr/>
        <p:txBody>
          <a:bodyPr/>
          <a:lstStyle/>
          <a:p>
            <a:r>
              <a:rPr lang="zh-CN" altLang="en-US" dirty="0"/>
              <a:t>测试方法</a:t>
            </a:r>
          </a:p>
        </p:txBody>
      </p:sp>
      <p:sp>
        <p:nvSpPr>
          <p:cNvPr id="8" name="文本占位符 7">
            <a:extLst>
              <a:ext uri="{FF2B5EF4-FFF2-40B4-BE49-F238E27FC236}">
                <a16:creationId xmlns:a16="http://schemas.microsoft.com/office/drawing/2014/main" id="{FFEFBA5A-59D2-9398-45E6-74346CA0BF8A}"/>
              </a:ext>
            </a:extLst>
          </p:cNvPr>
          <p:cNvSpPr>
            <a:spLocks noGrp="1"/>
          </p:cNvSpPr>
          <p:nvPr>
            <p:ph type="body" sz="quarter" idx="16"/>
          </p:nvPr>
        </p:nvSpPr>
        <p:spPr/>
        <p:txBody>
          <a:bodyPr/>
          <a:lstStyle/>
          <a:p>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人工操作测试用例</a:t>
            </a:r>
          </a:p>
        </p:txBody>
      </p:sp>
      <p:sp>
        <p:nvSpPr>
          <p:cNvPr id="9" name="文本占位符 8">
            <a:extLst>
              <a:ext uri="{FF2B5EF4-FFF2-40B4-BE49-F238E27FC236}">
                <a16:creationId xmlns:a16="http://schemas.microsoft.com/office/drawing/2014/main" id="{DC8CA5A4-0748-517A-897F-80FE861B8FA2}"/>
              </a:ext>
            </a:extLst>
          </p:cNvPr>
          <p:cNvSpPr>
            <a:spLocks noGrp="1"/>
          </p:cNvSpPr>
          <p:nvPr>
            <p:ph type="body" sz="quarter" idx="17"/>
          </p:nvPr>
        </p:nvSpPr>
        <p:spPr/>
        <p:txBody>
          <a:bodyPr/>
          <a:lstStyle/>
          <a:p>
            <a:r>
              <a:rPr lang="zh-CN" altLang="en-US" dirty="0"/>
              <a:t>测试内容</a:t>
            </a:r>
          </a:p>
        </p:txBody>
      </p:sp>
      <p:sp>
        <p:nvSpPr>
          <p:cNvPr id="10" name="文本占位符 9">
            <a:extLst>
              <a:ext uri="{FF2B5EF4-FFF2-40B4-BE49-F238E27FC236}">
                <a16:creationId xmlns:a16="http://schemas.microsoft.com/office/drawing/2014/main" id="{72D06775-F31D-0B93-DBC1-FEF1FF9061D2}"/>
              </a:ext>
            </a:extLst>
          </p:cNvPr>
          <p:cNvSpPr>
            <a:spLocks noGrp="1"/>
          </p:cNvSpPr>
          <p:nvPr>
            <p:ph type="body" sz="quarter" idx="18"/>
          </p:nvPr>
        </p:nvSpPr>
        <p:spPr>
          <a:xfrm>
            <a:off x="8420100" y="4359361"/>
            <a:ext cx="3049334" cy="1177753"/>
          </a:xfrm>
        </p:spPr>
        <p:txBody>
          <a:bodyPr/>
          <a:lstStyle/>
          <a:p>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功能模块测试</a:t>
            </a:r>
            <a:endPar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业务流程测试</a:t>
            </a:r>
            <a:endPar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边界值测试</a:t>
            </a:r>
          </a:p>
        </p:txBody>
      </p:sp>
    </p:spTree>
    <p:extLst>
      <p:ext uri="{BB962C8B-B14F-4D97-AF65-F5344CB8AC3E}">
        <p14:creationId xmlns:p14="http://schemas.microsoft.com/office/powerpoint/2010/main" val="198398261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701990C-D694-1B1F-24B6-73CDAC778AF6}"/>
              </a:ext>
            </a:extLst>
          </p:cNvPr>
          <p:cNvSpPr>
            <a:spLocks noGrp="1"/>
          </p:cNvSpPr>
          <p:nvPr>
            <p:ph type="body" sz="quarter" idx="10"/>
          </p:nvPr>
        </p:nvSpPr>
        <p:spPr>
          <a:xfrm>
            <a:off x="1" y="282639"/>
            <a:ext cx="2038066" cy="468312"/>
          </a:xfrm>
        </p:spPr>
        <p:txBody>
          <a:bodyPr/>
          <a:lstStyle/>
          <a:p>
            <a:r>
              <a:rPr lang="zh-CN" altLang="en-US" dirty="0"/>
              <a:t>功能测试报告</a:t>
            </a:r>
          </a:p>
        </p:txBody>
      </p:sp>
      <p:sp>
        <p:nvSpPr>
          <p:cNvPr id="4" name="文本占位符 3">
            <a:extLst>
              <a:ext uri="{FF2B5EF4-FFF2-40B4-BE49-F238E27FC236}">
                <a16:creationId xmlns:a16="http://schemas.microsoft.com/office/drawing/2014/main" id="{9DB9C7FD-12B9-35B5-AEFC-76B825F09410}"/>
              </a:ext>
            </a:extLst>
          </p:cNvPr>
          <p:cNvSpPr>
            <a:spLocks noGrp="1"/>
          </p:cNvSpPr>
          <p:nvPr>
            <p:ph type="body" sz="quarter" idx="12"/>
          </p:nvPr>
        </p:nvSpPr>
        <p:spPr/>
        <p:txBody>
          <a:bodyPr/>
          <a:lstStyle/>
          <a:p>
            <a:r>
              <a:rPr lang="en-US" altLang="zh-CN" dirty="0"/>
              <a:t> </a:t>
            </a:r>
            <a:endParaRPr lang="zh-CN" altLang="en-US" dirty="0"/>
          </a:p>
        </p:txBody>
      </p:sp>
      <p:sp>
        <p:nvSpPr>
          <p:cNvPr id="5" name="文本占位符 4">
            <a:extLst>
              <a:ext uri="{FF2B5EF4-FFF2-40B4-BE49-F238E27FC236}">
                <a16:creationId xmlns:a16="http://schemas.microsoft.com/office/drawing/2014/main" id="{2DAC514A-2648-00BC-3069-A870CA76DF1F}"/>
              </a:ext>
            </a:extLst>
          </p:cNvPr>
          <p:cNvSpPr>
            <a:spLocks noGrp="1"/>
          </p:cNvSpPr>
          <p:nvPr>
            <p:ph type="body" sz="quarter" idx="13"/>
          </p:nvPr>
        </p:nvSpPr>
        <p:spPr>
          <a:xfrm>
            <a:off x="312419" y="1438802"/>
            <a:ext cx="4187073" cy="783698"/>
          </a:xfrm>
        </p:spPr>
        <p:txBody>
          <a:bodyPr/>
          <a:lstStyle/>
          <a:p>
            <a:pPr marL="0" indent="0">
              <a:lnSpc>
                <a:spcPct val="100000"/>
              </a:lnSpc>
              <a:spcBef>
                <a:spcPts val="0"/>
              </a:spcBef>
            </a:pPr>
            <a:r>
              <a:rPr lang="zh-CN" altLang="en-US" sz="2400" dirty="0">
                <a:effectLst>
                  <a:outerShdw blurRad="38100" dist="38100" dir="2700000" algn="tl">
                    <a:srgbClr val="000000">
                      <a:alpha val="43137"/>
                    </a:srgbClr>
                  </a:outerShdw>
                </a:effectLst>
              </a:rPr>
              <a:t>用例数量：</a:t>
            </a:r>
            <a:r>
              <a:rPr lang="en-US" altLang="zh-CN" sz="2400" dirty="0">
                <a:effectLst>
                  <a:outerShdw blurRad="38100" dist="38100" dir="2700000" algn="tl">
                    <a:srgbClr val="000000">
                      <a:alpha val="43137"/>
                    </a:srgbClr>
                  </a:outerShdw>
                </a:effectLst>
              </a:rPr>
              <a:t>60</a:t>
            </a:r>
            <a:r>
              <a:rPr lang="zh-CN" altLang="en-US" sz="2400" dirty="0">
                <a:effectLst>
                  <a:outerShdw blurRad="38100" dist="38100" dir="2700000" algn="tl">
                    <a:srgbClr val="000000">
                      <a:alpha val="43137"/>
                    </a:srgbClr>
                  </a:outerShdw>
                </a:effectLst>
              </a:rPr>
              <a:t>；已执行：</a:t>
            </a:r>
            <a:r>
              <a:rPr lang="en-US" altLang="zh-CN" sz="2400" dirty="0">
                <a:effectLst>
                  <a:outerShdw blurRad="38100" dist="38100" dir="2700000" algn="tl">
                    <a:srgbClr val="000000">
                      <a:alpha val="43137"/>
                    </a:srgbClr>
                  </a:outerShdw>
                </a:effectLst>
              </a:rPr>
              <a:t>60</a:t>
            </a:r>
            <a:r>
              <a:rPr lang="zh-CN" altLang="en-US" sz="2400" dirty="0">
                <a:effectLst>
                  <a:outerShdw blurRad="38100" dist="38100" dir="2700000" algn="tl">
                    <a:srgbClr val="000000">
                      <a:alpha val="43137"/>
                    </a:srgbClr>
                  </a:outerShdw>
                </a:effectLst>
              </a:rPr>
              <a:t>通过：</a:t>
            </a:r>
            <a:r>
              <a:rPr lang="en-US" altLang="zh-CN" sz="2400" dirty="0">
                <a:effectLst>
                  <a:outerShdw blurRad="38100" dist="38100" dir="2700000" algn="tl">
                    <a:srgbClr val="000000">
                      <a:alpha val="43137"/>
                    </a:srgbClr>
                  </a:outerShdw>
                </a:effectLst>
              </a:rPr>
              <a:t>50</a:t>
            </a:r>
            <a:r>
              <a:rPr lang="zh-CN" altLang="en-US" sz="2400" dirty="0">
                <a:effectLst>
                  <a:outerShdw blurRad="38100" dist="38100" dir="2700000" algn="tl">
                    <a:srgbClr val="000000">
                      <a:alpha val="43137"/>
                    </a:srgbClr>
                  </a:outerShdw>
                </a:effectLst>
              </a:rPr>
              <a:t>；未通过：</a:t>
            </a:r>
            <a:r>
              <a:rPr lang="en-US" altLang="zh-CN" sz="2400" dirty="0">
                <a:effectLst>
                  <a:outerShdw blurRad="38100" dist="38100" dir="2700000" algn="tl">
                    <a:srgbClr val="000000">
                      <a:alpha val="43137"/>
                    </a:srgbClr>
                  </a:outerShdw>
                </a:effectLst>
              </a:rPr>
              <a:t>10</a:t>
            </a:r>
          </a:p>
        </p:txBody>
      </p:sp>
      <p:sp>
        <p:nvSpPr>
          <p:cNvPr id="6" name="文本占位符 5">
            <a:extLst>
              <a:ext uri="{FF2B5EF4-FFF2-40B4-BE49-F238E27FC236}">
                <a16:creationId xmlns:a16="http://schemas.microsoft.com/office/drawing/2014/main" id="{C4E22902-8144-4F98-7E9B-02716BA94EDF}"/>
              </a:ext>
            </a:extLst>
          </p:cNvPr>
          <p:cNvSpPr>
            <a:spLocks noGrp="1"/>
          </p:cNvSpPr>
          <p:nvPr>
            <p:ph type="body" sz="quarter" idx="14"/>
          </p:nvPr>
        </p:nvSpPr>
        <p:spPr/>
        <p:txBody>
          <a:bodyPr/>
          <a:lstStyle/>
          <a:p>
            <a:pPr marL="0" indent="0">
              <a:lnSpc>
                <a:spcPct val="100000"/>
              </a:lnSpc>
              <a:spcBef>
                <a:spcPts val="0"/>
              </a:spcBef>
            </a:pPr>
            <a:r>
              <a:rPr lang="zh-CN" altLang="en-US" sz="2400" dirty="0">
                <a:effectLst>
                  <a:outerShdw blurRad="38100" dist="38100" dir="2700000" algn="tl">
                    <a:srgbClr val="000000">
                      <a:alpha val="43137"/>
                    </a:srgbClr>
                  </a:outerShdw>
                </a:effectLst>
              </a:rPr>
              <a:t>测试期间发现缺陷：输入校验问题、边界判断问题、数据有效性问题</a:t>
            </a:r>
          </a:p>
        </p:txBody>
      </p:sp>
      <p:sp>
        <p:nvSpPr>
          <p:cNvPr id="7" name="文本占位符 6">
            <a:extLst>
              <a:ext uri="{FF2B5EF4-FFF2-40B4-BE49-F238E27FC236}">
                <a16:creationId xmlns:a16="http://schemas.microsoft.com/office/drawing/2014/main" id="{6B4A7ECD-69D8-5446-A77E-8B70B6741A96}"/>
              </a:ext>
            </a:extLst>
          </p:cNvPr>
          <p:cNvSpPr>
            <a:spLocks noGrp="1"/>
          </p:cNvSpPr>
          <p:nvPr>
            <p:ph type="body" sz="quarter" idx="15"/>
          </p:nvPr>
        </p:nvSpPr>
        <p:spPr>
          <a:xfrm>
            <a:off x="312420" y="4796723"/>
            <a:ext cx="5495714" cy="1100309"/>
          </a:xfrm>
        </p:spPr>
        <p:txBody>
          <a:bodyPr/>
          <a:lstStyle/>
          <a:p>
            <a:pPr marL="0" indent="0">
              <a:lnSpc>
                <a:spcPct val="100000"/>
              </a:lnSpc>
              <a:spcBef>
                <a:spcPts val="0"/>
              </a:spcBef>
            </a:pPr>
            <a:r>
              <a:rPr lang="zh-CN" altLang="en-US" sz="2400" dirty="0">
                <a:effectLst>
                  <a:outerShdw blurRad="38100" dist="38100" dir="2700000" algn="tl">
                    <a:srgbClr val="000000">
                      <a:alpha val="43137"/>
                    </a:srgbClr>
                  </a:outerShdw>
                </a:effectLst>
              </a:rPr>
              <a:t>测试结论：系统整体稳定性良好，发现的缺陷已反馈并修复，功能测试通过</a:t>
            </a:r>
          </a:p>
        </p:txBody>
      </p:sp>
      <p:pic>
        <p:nvPicPr>
          <p:cNvPr id="14" name="图片 13">
            <a:extLst>
              <a:ext uri="{FF2B5EF4-FFF2-40B4-BE49-F238E27FC236}">
                <a16:creationId xmlns:a16="http://schemas.microsoft.com/office/drawing/2014/main" id="{74D0B9E5-3049-5265-AFDC-A490D0FD1CD8}"/>
              </a:ext>
            </a:extLst>
          </p:cNvPr>
          <p:cNvPicPr>
            <a:picLocks noChangeAspect="1"/>
          </p:cNvPicPr>
          <p:nvPr/>
        </p:nvPicPr>
        <p:blipFill>
          <a:blip r:embed="rId3"/>
          <a:stretch>
            <a:fillRect/>
          </a:stretch>
        </p:blipFill>
        <p:spPr>
          <a:xfrm>
            <a:off x="6259554" y="1133145"/>
            <a:ext cx="5920627" cy="4591710"/>
          </a:xfrm>
          <a:prstGeom prst="rect">
            <a:avLst/>
          </a:prstGeom>
        </p:spPr>
      </p:pic>
    </p:spTree>
    <p:extLst>
      <p:ext uri="{BB962C8B-B14F-4D97-AF65-F5344CB8AC3E}">
        <p14:creationId xmlns:p14="http://schemas.microsoft.com/office/powerpoint/2010/main" val="203000861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E38A9F0-BBCA-4CAA-9F19-3656B7D1C322}"/>
              </a:ext>
            </a:extLst>
          </p:cNvPr>
          <p:cNvSpPr>
            <a:spLocks noGrp="1"/>
          </p:cNvSpPr>
          <p:nvPr>
            <p:ph type="body" sz="quarter" idx="11"/>
          </p:nvPr>
        </p:nvSpPr>
        <p:spPr/>
        <p:txBody>
          <a:bodyPr/>
          <a:lstStyle/>
          <a:p>
            <a:r>
              <a:rPr lang="zh-CN" altLang="en-US" dirty="0">
                <a:solidFill>
                  <a:schemeClr val="tx1"/>
                </a:solidFill>
              </a:rPr>
              <a:t>接口测试</a:t>
            </a:r>
          </a:p>
        </p:txBody>
      </p:sp>
      <p:sp>
        <p:nvSpPr>
          <p:cNvPr id="4" name="文本占位符 3">
            <a:extLst>
              <a:ext uri="{FF2B5EF4-FFF2-40B4-BE49-F238E27FC236}">
                <a16:creationId xmlns:a16="http://schemas.microsoft.com/office/drawing/2014/main" id="{36B5EC21-C190-493A-948D-5786B805A271}"/>
              </a:ext>
            </a:extLst>
          </p:cNvPr>
          <p:cNvSpPr>
            <a:spLocks noGrp="1"/>
          </p:cNvSpPr>
          <p:nvPr>
            <p:ph type="body" sz="quarter" idx="12"/>
          </p:nvPr>
        </p:nvSpPr>
        <p:spPr>
          <a:xfrm>
            <a:off x="7433481" y="4782911"/>
            <a:ext cx="4758519" cy="416378"/>
          </a:xfrm>
        </p:spPr>
        <p:txBody>
          <a:bodyPr/>
          <a:lstStyle/>
          <a:p>
            <a:r>
              <a:rPr lang="en-US" altLang="zh-CN" dirty="0">
                <a:solidFill>
                  <a:schemeClr val="tx1"/>
                </a:solidFill>
              </a:rPr>
              <a:t>Interface Testing</a:t>
            </a:r>
          </a:p>
        </p:txBody>
      </p:sp>
      <p:sp>
        <p:nvSpPr>
          <p:cNvPr id="5" name="文本占位符 4">
            <a:extLst>
              <a:ext uri="{FF2B5EF4-FFF2-40B4-BE49-F238E27FC236}">
                <a16:creationId xmlns:a16="http://schemas.microsoft.com/office/drawing/2014/main" id="{636FF4C9-C626-4A0B-A02C-3BB2CEA1226D}"/>
              </a:ext>
            </a:extLst>
          </p:cNvPr>
          <p:cNvSpPr>
            <a:spLocks noGrp="1"/>
          </p:cNvSpPr>
          <p:nvPr>
            <p:ph type="body" sz="quarter" idx="13"/>
          </p:nvPr>
        </p:nvSpPr>
        <p:spPr/>
        <p:txBody>
          <a:bodyPr/>
          <a:lstStyle/>
          <a:p>
            <a:r>
              <a:rPr lang="zh-CN" altLang="en-US" dirty="0"/>
              <a:t>河南工业大学</a:t>
            </a:r>
          </a:p>
        </p:txBody>
      </p:sp>
      <p:sp>
        <p:nvSpPr>
          <p:cNvPr id="6" name="文本占位符 5">
            <a:extLst>
              <a:ext uri="{FF2B5EF4-FFF2-40B4-BE49-F238E27FC236}">
                <a16:creationId xmlns:a16="http://schemas.microsoft.com/office/drawing/2014/main" id="{08CD3AD4-E126-4330-B045-E0DF762053EA}"/>
              </a:ext>
            </a:extLst>
          </p:cNvPr>
          <p:cNvSpPr>
            <a:spLocks noGrp="1"/>
          </p:cNvSpPr>
          <p:nvPr>
            <p:ph type="body" sz="quarter" idx="14"/>
          </p:nvPr>
        </p:nvSpPr>
        <p:spPr/>
        <p:txBody>
          <a:bodyPr/>
          <a:lstStyle/>
          <a:p>
            <a:r>
              <a:rPr lang="en-US" altLang="zh-CN" dirty="0"/>
              <a:t>HAUT</a:t>
            </a:r>
            <a:endParaRPr lang="zh-CN" altLang="en-US" dirty="0"/>
          </a:p>
        </p:txBody>
      </p:sp>
    </p:spTree>
    <p:extLst>
      <p:ext uri="{BB962C8B-B14F-4D97-AF65-F5344CB8AC3E}">
        <p14:creationId xmlns:p14="http://schemas.microsoft.com/office/powerpoint/2010/main" val="34234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B40279-02B6-46BA-ACDE-AFCD45C1557C}"/>
              </a:ext>
            </a:extLst>
          </p:cNvPr>
          <p:cNvSpPr>
            <a:spLocks noGrp="1"/>
          </p:cNvSpPr>
          <p:nvPr>
            <p:ph type="body" sz="quarter" idx="10"/>
          </p:nvPr>
        </p:nvSpPr>
        <p:spPr/>
        <p:txBody>
          <a:bodyPr/>
          <a:lstStyle/>
          <a:p>
            <a:r>
              <a:rPr lang="zh-CN" altLang="en-US"/>
              <a:t>接口测试</a:t>
            </a:r>
            <a:r>
              <a:rPr lang="zh-CN" altLang="en-US" dirty="0"/>
              <a:t>概述</a:t>
            </a:r>
          </a:p>
        </p:txBody>
      </p:sp>
      <p:sp>
        <p:nvSpPr>
          <p:cNvPr id="3" name="文本占位符 2">
            <a:extLst>
              <a:ext uri="{FF2B5EF4-FFF2-40B4-BE49-F238E27FC236}">
                <a16:creationId xmlns:a16="http://schemas.microsoft.com/office/drawing/2014/main" id="{9FEF532F-09C8-450D-AD9F-16AD6FD6CF1F}"/>
              </a:ext>
            </a:extLst>
          </p:cNvPr>
          <p:cNvSpPr>
            <a:spLocks noGrp="1"/>
          </p:cNvSpPr>
          <p:nvPr>
            <p:ph type="body" sz="quarter" idx="11"/>
          </p:nvPr>
        </p:nvSpPr>
        <p:spPr>
          <a:xfrm>
            <a:off x="514349" y="3036303"/>
            <a:ext cx="2266950" cy="1624597"/>
          </a:xfrm>
        </p:spPr>
        <p:txBody>
          <a:bodyPr/>
          <a:lstStyle/>
          <a:p>
            <a:pPr algn="ctr"/>
            <a:r>
              <a:rPr lang="zh-CN" altLang="en-US" sz="2400" b="1" dirty="0">
                <a:latin typeface="微软雅黑" panose="020B0503020204020204" pitchFamily="34" charset="-122"/>
                <a:ea typeface="微软雅黑" panose="020B0503020204020204" pitchFamily="34" charset="-122"/>
              </a:rPr>
              <a:t>测试系统</a:t>
            </a:r>
            <a:endParaRPr lang="en-US" altLang="zh-CN" sz="2400" b="1" dirty="0">
              <a:latin typeface="微软雅黑" panose="020B0503020204020204" pitchFamily="34" charset="-122"/>
              <a:ea typeface="微软雅黑" panose="020B0503020204020204" pitchFamily="34" charset="-122"/>
            </a:endParaRPr>
          </a:p>
          <a:p>
            <a:pPr algn="ctr"/>
            <a:endParaRPr lang="en-US" altLang="zh-CN" sz="2400" b="1" dirty="0">
              <a:latin typeface="微软雅黑" panose="020B0503020204020204" pitchFamily="34" charset="-122"/>
              <a:ea typeface="微软雅黑" panose="020B0503020204020204" pitchFamily="34" charset="-122"/>
            </a:endParaRPr>
          </a:p>
          <a:p>
            <a:pPr algn="ct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宝塔</a:t>
            </a:r>
            <a:r>
              <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Linux</a:t>
            </a:r>
            <a:r>
              <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面板</a:t>
            </a:r>
            <a:endParaRPr lang="en-US" altLang="zh-CN"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dirty="0"/>
          </a:p>
        </p:txBody>
      </p:sp>
      <p:sp>
        <p:nvSpPr>
          <p:cNvPr id="4" name="文本占位符 3">
            <a:extLst>
              <a:ext uri="{FF2B5EF4-FFF2-40B4-BE49-F238E27FC236}">
                <a16:creationId xmlns:a16="http://schemas.microsoft.com/office/drawing/2014/main" id="{1C5E0B33-5936-45D3-961F-35AD9C344AA5}"/>
              </a:ext>
            </a:extLst>
          </p:cNvPr>
          <p:cNvSpPr>
            <a:spLocks noGrp="1"/>
          </p:cNvSpPr>
          <p:nvPr>
            <p:ph type="body" sz="quarter" idx="12"/>
          </p:nvPr>
        </p:nvSpPr>
        <p:spPr>
          <a:xfrm>
            <a:off x="3548934" y="3036303"/>
            <a:ext cx="2266950" cy="2019300"/>
          </a:xfrm>
        </p:spPr>
        <p:txBody>
          <a:bodyPr/>
          <a:lstStyle/>
          <a:p>
            <a:pPr algn="ctr"/>
            <a:r>
              <a:rPr lang="zh-CN" altLang="en-US" sz="2400" b="1" dirty="0">
                <a:latin typeface="微软雅黑" panose="020B0503020204020204" pitchFamily="34" charset="-122"/>
                <a:ea typeface="微软雅黑" panose="020B0503020204020204" pitchFamily="34" charset="-122"/>
              </a:rPr>
              <a:t>测试目标</a:t>
            </a:r>
            <a:endParaRPr lang="en-US" altLang="zh-CN" sz="2400" b="1" dirty="0">
              <a:latin typeface="微软雅黑" panose="020B0503020204020204" pitchFamily="34" charset="-122"/>
              <a:ea typeface="微软雅黑" panose="020B0503020204020204" pitchFamily="34" charset="-122"/>
            </a:endParaRPr>
          </a:p>
          <a:p>
            <a:pPr algn="ctr"/>
            <a:endParaRPr lang="en-US" altLang="zh-CN" sz="800" b="1" dirty="0">
              <a:latin typeface="微软雅黑" panose="020B0503020204020204" pitchFamily="34" charset="-122"/>
              <a:ea typeface="微软雅黑" panose="020B0503020204020204" pitchFamily="34" charset="-122"/>
            </a:endParaRPr>
          </a:p>
          <a:p>
            <a:pPr marL="114300" indent="-342900" algn="ctr">
              <a:buAutoNum type="arabicPeriod"/>
            </a:pP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确保接口正常运行</a:t>
            </a:r>
            <a:endPar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14300" indent="-342900" algn="ctr">
              <a:buAutoNum type="arabicPeriod"/>
            </a:pP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发现并反馈或修复问题</a:t>
            </a:r>
          </a:p>
        </p:txBody>
      </p:sp>
      <p:sp>
        <p:nvSpPr>
          <p:cNvPr id="5" name="文本占位符 4">
            <a:extLst>
              <a:ext uri="{FF2B5EF4-FFF2-40B4-BE49-F238E27FC236}">
                <a16:creationId xmlns:a16="http://schemas.microsoft.com/office/drawing/2014/main" id="{45E09100-B401-4ACB-8644-21824D854915}"/>
              </a:ext>
            </a:extLst>
          </p:cNvPr>
          <p:cNvSpPr>
            <a:spLocks noGrp="1"/>
          </p:cNvSpPr>
          <p:nvPr>
            <p:ph type="body" sz="quarter" idx="13"/>
          </p:nvPr>
        </p:nvSpPr>
        <p:spPr/>
        <p:txBody>
          <a:bodyPr/>
          <a:lstStyle/>
          <a:p>
            <a:pPr algn="ctr"/>
            <a:r>
              <a:rPr lang="zh-CN" altLang="en-US" sz="2400" b="1" dirty="0">
                <a:latin typeface="微软雅黑" panose="020B0503020204020204" pitchFamily="34" charset="-122"/>
                <a:ea typeface="微软雅黑" panose="020B0503020204020204" pitchFamily="34" charset="-122"/>
              </a:rPr>
              <a:t>测试方法</a:t>
            </a:r>
            <a:endParaRPr lang="en-US" altLang="zh-CN" sz="2400" b="1" dirty="0">
              <a:latin typeface="微软雅黑" panose="020B0503020204020204" pitchFamily="34" charset="-122"/>
              <a:ea typeface="微软雅黑" panose="020B0503020204020204" pitchFamily="34" charset="-122"/>
            </a:endParaRPr>
          </a:p>
          <a:p>
            <a:pPr algn="ctr"/>
            <a:endParaRPr lang="en-US" altLang="zh-CN" sz="2400" b="1" dirty="0">
              <a:latin typeface="微软雅黑" panose="020B0503020204020204" pitchFamily="34" charset="-122"/>
              <a:ea typeface="微软雅黑" panose="020B0503020204020204" pitchFamily="34" charset="-122"/>
            </a:endParaRPr>
          </a:p>
          <a:p>
            <a:pPr algn="ct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使用</a:t>
            </a: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Python</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脚本</a:t>
            </a:r>
          </a:p>
        </p:txBody>
      </p:sp>
      <p:sp>
        <p:nvSpPr>
          <p:cNvPr id="6" name="文本占位符 5">
            <a:extLst>
              <a:ext uri="{FF2B5EF4-FFF2-40B4-BE49-F238E27FC236}">
                <a16:creationId xmlns:a16="http://schemas.microsoft.com/office/drawing/2014/main" id="{2D202F7A-CD1A-4B96-AD4F-757F08E2460D}"/>
              </a:ext>
            </a:extLst>
          </p:cNvPr>
          <p:cNvSpPr>
            <a:spLocks noGrp="1"/>
          </p:cNvSpPr>
          <p:nvPr>
            <p:ph type="body" sz="quarter" idx="14"/>
          </p:nvPr>
        </p:nvSpPr>
        <p:spPr/>
        <p:txBody>
          <a:bodyPr/>
          <a:lstStyle/>
          <a:p>
            <a:pPr algn="ctr"/>
            <a:r>
              <a:rPr lang="zh-CN" altLang="en-US" sz="2400" b="1" dirty="0">
                <a:latin typeface="微软雅黑" panose="020B0503020204020204" pitchFamily="34" charset="-122"/>
                <a:ea typeface="微软雅黑" panose="020B0503020204020204" pitchFamily="34" charset="-122"/>
              </a:rPr>
              <a:t>测试内容</a:t>
            </a:r>
            <a:endParaRPr lang="en-US" altLang="zh-CN" sz="2400" b="1" dirty="0">
              <a:latin typeface="微软雅黑" panose="020B0503020204020204" pitchFamily="34" charset="-122"/>
              <a:ea typeface="微软雅黑" panose="020B0503020204020204" pitchFamily="34" charset="-122"/>
            </a:endParaRPr>
          </a:p>
          <a:p>
            <a:pPr algn="ctr"/>
            <a:endParaRPr lang="en-US" altLang="zh-CN" sz="800" b="1" dirty="0">
              <a:latin typeface="微软雅黑" panose="020B0503020204020204" pitchFamily="34" charset="-122"/>
              <a:ea typeface="微软雅黑" panose="020B0503020204020204" pitchFamily="34" charset="-122"/>
            </a:endParaRPr>
          </a:p>
          <a:p>
            <a:pPr indent="0" algn="ct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接口功能测试</a:t>
            </a:r>
            <a:endPar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indent="0" algn="ct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接口安全测试</a:t>
            </a:r>
            <a:endPar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581718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开头">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正文内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1416</TotalTime>
  <Words>1834</Words>
  <Application>Microsoft Office PowerPoint</Application>
  <PresentationFormat>宽屏</PresentationFormat>
  <Paragraphs>188</Paragraphs>
  <Slides>19</Slides>
  <Notes>11</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19</vt:i4>
      </vt:variant>
    </vt:vector>
  </HeadingPairs>
  <TitlesOfParts>
    <vt:vector size="27" baseType="lpstr">
      <vt:lpstr>Arial</vt:lpstr>
      <vt:lpstr>Century Gothic</vt:lpstr>
      <vt:lpstr>字魂59号-创粗黑</vt:lpstr>
      <vt:lpstr>等线</vt:lpstr>
      <vt:lpstr>微软雅黑</vt:lpstr>
      <vt:lpstr>开头</vt:lpstr>
      <vt:lpstr>正文内容</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 Maker</dc:creator>
  <cp:lastModifiedBy>Amos Liu</cp:lastModifiedBy>
  <cp:revision>41</cp:revision>
  <dcterms:created xsi:type="dcterms:W3CDTF">2024-05-22T11:34:02Z</dcterms:created>
  <dcterms:modified xsi:type="dcterms:W3CDTF">2024-09-12T15:08:44Z</dcterms:modified>
</cp:coreProperties>
</file>